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handoutMasterIdLst>
    <p:handoutMasterId r:id="rId10"/>
  </p:handoutMasterIdLst>
  <p:sldIdLst>
    <p:sldId id="256" r:id="rId2"/>
    <p:sldId id="257" r:id="rId3"/>
    <p:sldId id="258" r:id="rId4"/>
    <p:sldId id="259" r:id="rId5"/>
    <p:sldId id="261" r:id="rId6"/>
    <p:sldId id="260" r:id="rId7"/>
    <p:sldId id="262" r:id="rId8"/>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6086" autoAdjust="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8" d="100"/>
          <a:sy n="78" d="100"/>
        </p:scale>
        <p:origin x="324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843A4D0-5C59-4259-A3E9-F046F56504C1}"/>
              </a:ext>
            </a:extLst>
          </p:cNvPr>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ACE9A0F8-F44E-4B9F-9643-E8DFFD6B69ED}"/>
              </a:ext>
            </a:extLst>
          </p:cNvPr>
          <p:cNvSpPr>
            <a:spLocks noGrp="1"/>
          </p:cNvSpPr>
          <p:nvPr>
            <p:ph type="dt" sz="quarter" idx="1"/>
          </p:nvPr>
        </p:nvSpPr>
        <p:spPr>
          <a:xfrm>
            <a:off x="4143587" y="0"/>
            <a:ext cx="3169920" cy="481728"/>
          </a:xfrm>
          <a:prstGeom prst="rect">
            <a:avLst/>
          </a:prstGeom>
        </p:spPr>
        <p:txBody>
          <a:bodyPr vert="horz" lIns="96657" tIns="48329" rIns="96657" bIns="48329" rtlCol="0"/>
          <a:lstStyle>
            <a:lvl1pPr algn="r">
              <a:defRPr sz="1200"/>
            </a:lvl1pPr>
          </a:lstStyle>
          <a:p>
            <a:r>
              <a:rPr lang="en-US" sz="1000">
                <a:latin typeface="Arial" panose="020B0604020202020204" pitchFamily="34" charset="0"/>
                <a:cs typeface="Arial" panose="020B0604020202020204" pitchFamily="34" charset="0"/>
              </a:rPr>
              <a:t>11/8/2020 pm</a:t>
            </a:r>
          </a:p>
        </p:txBody>
      </p:sp>
      <p:sp>
        <p:nvSpPr>
          <p:cNvPr id="4" name="Footer Placeholder 3">
            <a:extLst>
              <a:ext uri="{FF2B5EF4-FFF2-40B4-BE49-F238E27FC236}">
                <a16:creationId xmlns:a16="http://schemas.microsoft.com/office/drawing/2014/main" id="{DBBD92A4-E1C1-4DE4-A5C7-A8F3C362BD18}"/>
              </a:ext>
            </a:extLst>
          </p:cNvPr>
          <p:cNvSpPr>
            <a:spLocks noGrp="1"/>
          </p:cNvSpPr>
          <p:nvPr>
            <p:ph type="ftr" sz="quarter" idx="2"/>
          </p:nvPr>
        </p:nvSpPr>
        <p:spPr>
          <a:xfrm>
            <a:off x="0" y="9119475"/>
            <a:ext cx="3169920" cy="481727"/>
          </a:xfrm>
          <a:prstGeom prst="rect">
            <a:avLst/>
          </a:prstGeom>
        </p:spPr>
        <p:txBody>
          <a:bodyPr vert="horz" lIns="96657" tIns="48329" rIns="96657" bIns="48329" rtlCol="0" anchor="b"/>
          <a:lstStyle>
            <a:lvl1pPr algn="l">
              <a:defRPr sz="1200"/>
            </a:lvl1pPr>
          </a:lstStyle>
          <a:p>
            <a:r>
              <a:rPr lang="en-US" sz="1000">
                <a:latin typeface="Arial" panose="020B0604020202020204" pitchFamily="34" charset="0"/>
                <a:cs typeface="Arial" panose="020B0604020202020204" pitchFamily="34" charset="0"/>
              </a:rPr>
              <a:t>Chris Simmons</a:t>
            </a:r>
          </a:p>
        </p:txBody>
      </p:sp>
      <p:sp>
        <p:nvSpPr>
          <p:cNvPr id="5" name="Slide Number Placeholder 4">
            <a:extLst>
              <a:ext uri="{FF2B5EF4-FFF2-40B4-BE49-F238E27FC236}">
                <a16:creationId xmlns:a16="http://schemas.microsoft.com/office/drawing/2014/main" id="{9F4F7287-5D7B-47CD-99B4-15F2DB057A61}"/>
              </a:ext>
            </a:extLst>
          </p:cNvPr>
          <p:cNvSpPr>
            <a:spLocks noGrp="1"/>
          </p:cNvSpPr>
          <p:nvPr>
            <p:ph type="sldNum" sz="quarter" idx="3"/>
          </p:nvPr>
        </p:nvSpPr>
        <p:spPr>
          <a:xfrm>
            <a:off x="4143587" y="9119475"/>
            <a:ext cx="3169920" cy="481727"/>
          </a:xfrm>
          <a:prstGeom prst="rect">
            <a:avLst/>
          </a:prstGeom>
        </p:spPr>
        <p:txBody>
          <a:bodyPr vert="horz" lIns="96657" tIns="48329" rIns="96657" bIns="48329" rtlCol="0" anchor="b"/>
          <a:lstStyle>
            <a:lvl1pPr algn="r">
              <a:defRPr sz="1200"/>
            </a:lvl1pPr>
          </a:lstStyle>
          <a:p>
            <a:fld id="{AA932026-D682-4607-ABE4-2275DDC96C78}"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04212507"/>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endParaRPr lang="en-US"/>
          </a:p>
        </p:txBody>
      </p:sp>
      <p:sp>
        <p:nvSpPr>
          <p:cNvPr id="3" name="Date Placeholder 2"/>
          <p:cNvSpPr>
            <a:spLocks noGrp="1"/>
          </p:cNvSpPr>
          <p:nvPr>
            <p:ph type="dt" idx="1"/>
          </p:nvPr>
        </p:nvSpPr>
        <p:spPr>
          <a:xfrm>
            <a:off x="4143587" y="0"/>
            <a:ext cx="3169920" cy="481728"/>
          </a:xfrm>
          <a:prstGeom prst="rect">
            <a:avLst/>
          </a:prstGeom>
        </p:spPr>
        <p:txBody>
          <a:bodyPr vert="horz" lIns="96657" tIns="48329" rIns="96657" bIns="48329" rtlCol="0"/>
          <a:lstStyle>
            <a:lvl1pPr algn="r">
              <a:defRPr sz="1200"/>
            </a:lvl1pPr>
          </a:lstStyle>
          <a:p>
            <a:r>
              <a:rPr lang="en-US"/>
              <a:t>11/8/2020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57" tIns="48329" rIns="96657" bIns="48329" rtlCol="0" anchor="ctr"/>
          <a:lstStyle/>
          <a:p>
            <a:endParaRPr lang="en-US"/>
          </a:p>
        </p:txBody>
      </p:sp>
      <p:sp>
        <p:nvSpPr>
          <p:cNvPr id="5" name="Notes Placeholder 4"/>
          <p:cNvSpPr>
            <a:spLocks noGrp="1"/>
          </p:cNvSpPr>
          <p:nvPr>
            <p:ph type="body" sz="quarter" idx="3"/>
          </p:nvPr>
        </p:nvSpPr>
        <p:spPr>
          <a:xfrm>
            <a:off x="731521" y="4620577"/>
            <a:ext cx="5852160" cy="3780472"/>
          </a:xfrm>
          <a:prstGeom prst="rect">
            <a:avLst/>
          </a:prstGeom>
        </p:spPr>
        <p:txBody>
          <a:bodyPr vert="horz" lIns="96657" tIns="48329" rIns="96657" bIns="4832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1727"/>
          </a:xfrm>
          <a:prstGeom prst="rect">
            <a:avLst/>
          </a:prstGeom>
        </p:spPr>
        <p:txBody>
          <a:bodyPr vert="horz" lIns="96657" tIns="48329" rIns="96657" bIns="48329" rtlCol="0" anchor="b"/>
          <a:lstStyle>
            <a:lvl1pPr algn="l">
              <a:defRPr sz="1200"/>
            </a:lvl1pPr>
          </a:lstStyle>
          <a:p>
            <a:r>
              <a:rPr lang="en-US"/>
              <a:t>Chris Simmons</a:t>
            </a:r>
          </a:p>
        </p:txBody>
      </p:sp>
      <p:sp>
        <p:nvSpPr>
          <p:cNvPr id="7" name="Slide Number Placeholder 6"/>
          <p:cNvSpPr>
            <a:spLocks noGrp="1"/>
          </p:cNvSpPr>
          <p:nvPr>
            <p:ph type="sldNum" sz="quarter" idx="5"/>
          </p:nvPr>
        </p:nvSpPr>
        <p:spPr>
          <a:xfrm>
            <a:off x="4143587" y="9119475"/>
            <a:ext cx="3169920" cy="481727"/>
          </a:xfrm>
          <a:prstGeom prst="rect">
            <a:avLst/>
          </a:prstGeom>
        </p:spPr>
        <p:txBody>
          <a:bodyPr vert="horz" lIns="96657" tIns="48329" rIns="96657" bIns="48329" rtlCol="0" anchor="b"/>
          <a:lstStyle>
            <a:lvl1pPr algn="r">
              <a:defRPr sz="1200"/>
            </a:lvl1pPr>
          </a:lstStyle>
          <a:p>
            <a:fld id="{13389A29-8EC4-4A69-868A-908FED57233D}" type="slidenum">
              <a:rPr lang="en-US" smtClean="0"/>
              <a:t>‹#›</a:t>
            </a:fld>
            <a:endParaRPr lang="en-US"/>
          </a:p>
        </p:txBody>
      </p:sp>
    </p:spTree>
    <p:extLst>
      <p:ext uri="{BB962C8B-B14F-4D97-AF65-F5344CB8AC3E}">
        <p14:creationId xmlns:p14="http://schemas.microsoft.com/office/powerpoint/2010/main" val="1146476674"/>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Were you ready for what has transpired over the past 8 months?</a:t>
            </a:r>
          </a:p>
          <a:p>
            <a:r>
              <a:rPr lang="en-US" dirty="0"/>
              <a:t>A lot of questions asked of our leaders about how ready they were for this pandemic.</a:t>
            </a:r>
          </a:p>
          <a:p>
            <a:r>
              <a:rPr lang="en-US" dirty="0"/>
              <a:t>Can we be ready for the unknown?</a:t>
            </a:r>
          </a:p>
          <a:p>
            <a:r>
              <a:rPr lang="en-US" dirty="0"/>
              <a:t>What about the known?</a:t>
            </a:r>
          </a:p>
        </p:txBody>
      </p:sp>
      <p:sp>
        <p:nvSpPr>
          <p:cNvPr id="4" name="Slide Number Placeholder 3"/>
          <p:cNvSpPr>
            <a:spLocks noGrp="1"/>
          </p:cNvSpPr>
          <p:nvPr>
            <p:ph type="sldNum" sz="quarter" idx="5"/>
          </p:nvPr>
        </p:nvSpPr>
        <p:spPr/>
        <p:txBody>
          <a:bodyPr/>
          <a:lstStyle/>
          <a:p>
            <a:fld id="{13389A29-8EC4-4A69-868A-908FED57233D}" type="slidenum">
              <a:rPr lang="en-US" smtClean="0"/>
              <a:t>1</a:t>
            </a:fld>
            <a:endParaRPr lang="en-US"/>
          </a:p>
        </p:txBody>
      </p:sp>
      <p:sp>
        <p:nvSpPr>
          <p:cNvPr id="5" name="Date Placeholder 4">
            <a:extLst>
              <a:ext uri="{FF2B5EF4-FFF2-40B4-BE49-F238E27FC236}">
                <a16:creationId xmlns:a16="http://schemas.microsoft.com/office/drawing/2014/main" id="{DBC01981-1DA6-4528-B316-C9C3769ED11D}"/>
              </a:ext>
            </a:extLst>
          </p:cNvPr>
          <p:cNvSpPr>
            <a:spLocks noGrp="1"/>
          </p:cNvSpPr>
          <p:nvPr>
            <p:ph type="dt" idx="1"/>
          </p:nvPr>
        </p:nvSpPr>
        <p:spPr/>
        <p:txBody>
          <a:bodyPr/>
          <a:lstStyle/>
          <a:p>
            <a:r>
              <a:rPr lang="en-US"/>
              <a:t>11/8/2020 pm</a:t>
            </a:r>
          </a:p>
        </p:txBody>
      </p:sp>
      <p:sp>
        <p:nvSpPr>
          <p:cNvPr id="6" name="Footer Placeholder 5">
            <a:extLst>
              <a:ext uri="{FF2B5EF4-FFF2-40B4-BE49-F238E27FC236}">
                <a16:creationId xmlns:a16="http://schemas.microsoft.com/office/drawing/2014/main" id="{37DE1A67-830E-4FC5-8BEA-B6E6E2D1096F}"/>
              </a:ext>
            </a:extLst>
          </p:cNvPr>
          <p:cNvSpPr>
            <a:spLocks noGrp="1"/>
          </p:cNvSpPr>
          <p:nvPr>
            <p:ph type="ftr" sz="quarter" idx="4"/>
          </p:nvPr>
        </p:nvSpPr>
        <p:spPr/>
        <p:txBody>
          <a:bodyPr/>
          <a:lstStyle/>
          <a:p>
            <a:r>
              <a:rPr lang="en-US"/>
              <a:t>Chris Simmons</a:t>
            </a:r>
          </a:p>
        </p:txBody>
      </p:sp>
    </p:spTree>
    <p:extLst>
      <p:ext uri="{BB962C8B-B14F-4D97-AF65-F5344CB8AC3E}">
        <p14:creationId xmlns:p14="http://schemas.microsoft.com/office/powerpoint/2010/main" val="7020195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 12:11</a:t>
            </a:r>
          </a:p>
          <a:p>
            <a:r>
              <a:rPr lang="en-US" dirty="0"/>
              <a:t>Now you shall eat it in this manner: with your loins girded, your sandals on your feet, and your staff in your hand; and you shall eat it in haste — it is the Lord's Passover.</a:t>
            </a:r>
          </a:p>
          <a:p>
            <a:endParaRPr lang="en-US" dirty="0"/>
          </a:p>
          <a:p>
            <a:endParaRPr lang="en-US" dirty="0"/>
          </a:p>
        </p:txBody>
      </p:sp>
      <p:sp>
        <p:nvSpPr>
          <p:cNvPr id="4" name="Slide Number Placeholder 3"/>
          <p:cNvSpPr>
            <a:spLocks noGrp="1"/>
          </p:cNvSpPr>
          <p:nvPr>
            <p:ph type="sldNum" sz="quarter" idx="5"/>
          </p:nvPr>
        </p:nvSpPr>
        <p:spPr/>
        <p:txBody>
          <a:bodyPr/>
          <a:lstStyle/>
          <a:p>
            <a:fld id="{13389A29-8EC4-4A69-868A-908FED57233D}" type="slidenum">
              <a:rPr lang="en-US" smtClean="0"/>
              <a:t>2</a:t>
            </a:fld>
            <a:endParaRPr lang="en-US"/>
          </a:p>
        </p:txBody>
      </p:sp>
      <p:sp>
        <p:nvSpPr>
          <p:cNvPr id="5" name="Date Placeholder 4">
            <a:extLst>
              <a:ext uri="{FF2B5EF4-FFF2-40B4-BE49-F238E27FC236}">
                <a16:creationId xmlns:a16="http://schemas.microsoft.com/office/drawing/2014/main" id="{59FB20F9-2396-4260-9DBF-F78AF9F15B29}"/>
              </a:ext>
            </a:extLst>
          </p:cNvPr>
          <p:cNvSpPr>
            <a:spLocks noGrp="1"/>
          </p:cNvSpPr>
          <p:nvPr>
            <p:ph type="dt" idx="1"/>
          </p:nvPr>
        </p:nvSpPr>
        <p:spPr/>
        <p:txBody>
          <a:bodyPr/>
          <a:lstStyle/>
          <a:p>
            <a:r>
              <a:rPr lang="en-US"/>
              <a:t>11/8/2020 pm</a:t>
            </a:r>
          </a:p>
        </p:txBody>
      </p:sp>
      <p:sp>
        <p:nvSpPr>
          <p:cNvPr id="6" name="Footer Placeholder 5">
            <a:extLst>
              <a:ext uri="{FF2B5EF4-FFF2-40B4-BE49-F238E27FC236}">
                <a16:creationId xmlns:a16="http://schemas.microsoft.com/office/drawing/2014/main" id="{D24D73A8-2614-4AD9-8AAD-E06A643B771F}"/>
              </a:ext>
            </a:extLst>
          </p:cNvPr>
          <p:cNvSpPr>
            <a:spLocks noGrp="1"/>
          </p:cNvSpPr>
          <p:nvPr>
            <p:ph type="ftr" sz="quarter" idx="4"/>
          </p:nvPr>
        </p:nvSpPr>
        <p:spPr/>
        <p:txBody>
          <a:bodyPr/>
          <a:lstStyle/>
          <a:p>
            <a:r>
              <a:rPr lang="en-US"/>
              <a:t>Chris Simmons</a:t>
            </a:r>
          </a:p>
        </p:txBody>
      </p:sp>
    </p:spTree>
    <p:extLst>
      <p:ext uri="{BB962C8B-B14F-4D97-AF65-F5344CB8AC3E}">
        <p14:creationId xmlns:p14="http://schemas.microsoft.com/office/powerpoint/2010/main" val="7487373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“Apologia” used in Acts 25:16 in Paul’s defense before King Festus</a:t>
            </a:r>
          </a:p>
          <a:p>
            <a:r>
              <a:rPr lang="en-US" dirty="0"/>
              <a:t>Philippians 1:15-16 - “Some, to be sure, are preaching Christ even from envy and strife, but some also from good will; 16 the latter do it out of love, knowing that I am appointed for the defense of the gospel</a:t>
            </a:r>
          </a:p>
          <a:p>
            <a:endParaRPr lang="en-US" dirty="0"/>
          </a:p>
          <a:p>
            <a:endParaRPr lang="en-US" dirty="0"/>
          </a:p>
        </p:txBody>
      </p:sp>
      <p:sp>
        <p:nvSpPr>
          <p:cNvPr id="4" name="Slide Number Placeholder 3"/>
          <p:cNvSpPr>
            <a:spLocks noGrp="1"/>
          </p:cNvSpPr>
          <p:nvPr>
            <p:ph type="sldNum" sz="quarter" idx="5"/>
          </p:nvPr>
        </p:nvSpPr>
        <p:spPr/>
        <p:txBody>
          <a:bodyPr/>
          <a:lstStyle/>
          <a:p>
            <a:fld id="{13389A29-8EC4-4A69-868A-908FED57233D}" type="slidenum">
              <a:rPr lang="en-US" smtClean="0"/>
              <a:t>3</a:t>
            </a:fld>
            <a:endParaRPr lang="en-US"/>
          </a:p>
        </p:txBody>
      </p:sp>
      <p:sp>
        <p:nvSpPr>
          <p:cNvPr id="5" name="Date Placeholder 4">
            <a:extLst>
              <a:ext uri="{FF2B5EF4-FFF2-40B4-BE49-F238E27FC236}">
                <a16:creationId xmlns:a16="http://schemas.microsoft.com/office/drawing/2014/main" id="{3B4789AD-26BB-49FA-99DC-305CA0F3F6B3}"/>
              </a:ext>
            </a:extLst>
          </p:cNvPr>
          <p:cNvSpPr>
            <a:spLocks noGrp="1"/>
          </p:cNvSpPr>
          <p:nvPr>
            <p:ph type="dt" idx="1"/>
          </p:nvPr>
        </p:nvSpPr>
        <p:spPr/>
        <p:txBody>
          <a:bodyPr/>
          <a:lstStyle/>
          <a:p>
            <a:r>
              <a:rPr lang="en-US"/>
              <a:t>11/8/2020 pm</a:t>
            </a:r>
          </a:p>
        </p:txBody>
      </p:sp>
      <p:sp>
        <p:nvSpPr>
          <p:cNvPr id="6" name="Footer Placeholder 5">
            <a:extLst>
              <a:ext uri="{FF2B5EF4-FFF2-40B4-BE49-F238E27FC236}">
                <a16:creationId xmlns:a16="http://schemas.microsoft.com/office/drawing/2014/main" id="{BCB9B8A5-1D45-413B-8995-4EB382132F91}"/>
              </a:ext>
            </a:extLst>
          </p:cNvPr>
          <p:cNvSpPr>
            <a:spLocks noGrp="1"/>
          </p:cNvSpPr>
          <p:nvPr>
            <p:ph type="ftr" sz="quarter" idx="4"/>
          </p:nvPr>
        </p:nvSpPr>
        <p:spPr/>
        <p:txBody>
          <a:bodyPr/>
          <a:lstStyle/>
          <a:p>
            <a:r>
              <a:rPr lang="en-US"/>
              <a:t>Chris Simmons</a:t>
            </a:r>
          </a:p>
        </p:txBody>
      </p:sp>
    </p:spTree>
    <p:extLst>
      <p:ext uri="{BB962C8B-B14F-4D97-AF65-F5344CB8AC3E}">
        <p14:creationId xmlns:p14="http://schemas.microsoft.com/office/powerpoint/2010/main" val="32066699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Ezra 7:6</a:t>
            </a:r>
          </a:p>
          <a:p>
            <a:r>
              <a:rPr lang="en-US" dirty="0"/>
              <a:t> this Ezra went up from Babylon: and </a:t>
            </a:r>
            <a:r>
              <a:rPr lang="en-US" b="1" dirty="0"/>
              <a:t>he was a ready scribe in the law of Moses</a:t>
            </a:r>
            <a:r>
              <a:rPr lang="en-US" dirty="0"/>
              <a:t>, which Jehovah, the God of Israel, had given; and the king granted him all his request, according to the hand of Jehovah his God upon him.</a:t>
            </a:r>
          </a:p>
          <a:p>
            <a:endParaRPr lang="en-US" dirty="0"/>
          </a:p>
          <a:p>
            <a:r>
              <a:rPr lang="en-US" dirty="0"/>
              <a:t>Acts 18:24</a:t>
            </a:r>
          </a:p>
          <a:p>
            <a:r>
              <a:rPr lang="en-US" dirty="0"/>
              <a:t>Now a Jew named Apollos, an Alexandrian by birth, an eloquent man, came to Ephesus; and he was mighty in the Scriptures.</a:t>
            </a:r>
          </a:p>
          <a:p>
            <a:endParaRPr lang="en-US" dirty="0"/>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13389A29-8EC4-4A69-868A-908FED57233D}" type="slidenum">
              <a:rPr lang="en-US" smtClean="0"/>
              <a:t>4</a:t>
            </a:fld>
            <a:endParaRPr lang="en-US"/>
          </a:p>
        </p:txBody>
      </p:sp>
      <p:sp>
        <p:nvSpPr>
          <p:cNvPr id="5" name="Date Placeholder 4">
            <a:extLst>
              <a:ext uri="{FF2B5EF4-FFF2-40B4-BE49-F238E27FC236}">
                <a16:creationId xmlns:a16="http://schemas.microsoft.com/office/drawing/2014/main" id="{23F09C7B-8EE9-44FD-9367-5E7B9C5519C4}"/>
              </a:ext>
            </a:extLst>
          </p:cNvPr>
          <p:cNvSpPr>
            <a:spLocks noGrp="1"/>
          </p:cNvSpPr>
          <p:nvPr>
            <p:ph type="dt" idx="1"/>
          </p:nvPr>
        </p:nvSpPr>
        <p:spPr/>
        <p:txBody>
          <a:bodyPr/>
          <a:lstStyle/>
          <a:p>
            <a:r>
              <a:rPr lang="en-US"/>
              <a:t>11/8/2020 pm</a:t>
            </a:r>
          </a:p>
        </p:txBody>
      </p:sp>
      <p:sp>
        <p:nvSpPr>
          <p:cNvPr id="6" name="Footer Placeholder 5">
            <a:extLst>
              <a:ext uri="{FF2B5EF4-FFF2-40B4-BE49-F238E27FC236}">
                <a16:creationId xmlns:a16="http://schemas.microsoft.com/office/drawing/2014/main" id="{02BAD79E-693F-4DC6-8417-5A1B1C73F269}"/>
              </a:ext>
            </a:extLst>
          </p:cNvPr>
          <p:cNvSpPr>
            <a:spLocks noGrp="1"/>
          </p:cNvSpPr>
          <p:nvPr>
            <p:ph type="ftr" sz="quarter" idx="4"/>
          </p:nvPr>
        </p:nvSpPr>
        <p:spPr/>
        <p:txBody>
          <a:bodyPr/>
          <a:lstStyle/>
          <a:p>
            <a:r>
              <a:rPr lang="en-US"/>
              <a:t>Chris Simmons</a:t>
            </a:r>
          </a:p>
        </p:txBody>
      </p:sp>
    </p:spTree>
    <p:extLst>
      <p:ext uri="{BB962C8B-B14F-4D97-AF65-F5344CB8AC3E}">
        <p14:creationId xmlns:p14="http://schemas.microsoft.com/office/powerpoint/2010/main" val="2453472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Col 3:12-13</a:t>
            </a:r>
          </a:p>
          <a:p>
            <a:r>
              <a:rPr lang="en-US" dirty="0"/>
              <a:t>o, as those who have been chosen of God, holy and beloved, put on a heart of compassion, kindness, humility, gentleness and patience; 13 bearing with one another, and forgiving each other, whoever has a complaint against anyone; just as the Lord forgave you, so also should you.</a:t>
            </a:r>
          </a:p>
          <a:p>
            <a:endParaRPr lang="en-US" dirty="0"/>
          </a:p>
          <a:p>
            <a:r>
              <a:rPr lang="en-US" dirty="0"/>
              <a:t>Gal 6:9-10</a:t>
            </a:r>
          </a:p>
          <a:p>
            <a:r>
              <a:rPr lang="en-US" dirty="0"/>
              <a:t>Let us not lose heart in doing good, for in due time we will reap if we do not grow weary. 10 So then, while we have opportunity, let us do good to all people, and especially to those who are of the household of the faith.</a:t>
            </a:r>
          </a:p>
          <a:p>
            <a:endParaRPr lang="en-US" dirty="0"/>
          </a:p>
        </p:txBody>
      </p:sp>
      <p:sp>
        <p:nvSpPr>
          <p:cNvPr id="4" name="Slide Number Placeholder 3"/>
          <p:cNvSpPr>
            <a:spLocks noGrp="1"/>
          </p:cNvSpPr>
          <p:nvPr>
            <p:ph type="sldNum" sz="quarter" idx="5"/>
          </p:nvPr>
        </p:nvSpPr>
        <p:spPr/>
        <p:txBody>
          <a:bodyPr/>
          <a:lstStyle/>
          <a:p>
            <a:fld id="{13389A29-8EC4-4A69-868A-908FED57233D}" type="slidenum">
              <a:rPr lang="en-US" smtClean="0"/>
              <a:t>5</a:t>
            </a:fld>
            <a:endParaRPr lang="en-US"/>
          </a:p>
        </p:txBody>
      </p:sp>
      <p:sp>
        <p:nvSpPr>
          <p:cNvPr id="5" name="Date Placeholder 4">
            <a:extLst>
              <a:ext uri="{FF2B5EF4-FFF2-40B4-BE49-F238E27FC236}">
                <a16:creationId xmlns:a16="http://schemas.microsoft.com/office/drawing/2014/main" id="{22483273-2CF1-43AF-A49B-E2A349D3841D}"/>
              </a:ext>
            </a:extLst>
          </p:cNvPr>
          <p:cNvSpPr>
            <a:spLocks noGrp="1"/>
          </p:cNvSpPr>
          <p:nvPr>
            <p:ph type="dt" idx="1"/>
          </p:nvPr>
        </p:nvSpPr>
        <p:spPr/>
        <p:txBody>
          <a:bodyPr/>
          <a:lstStyle/>
          <a:p>
            <a:r>
              <a:rPr lang="en-US"/>
              <a:t>11/8/2020 pm</a:t>
            </a:r>
          </a:p>
        </p:txBody>
      </p:sp>
      <p:sp>
        <p:nvSpPr>
          <p:cNvPr id="6" name="Footer Placeholder 5">
            <a:extLst>
              <a:ext uri="{FF2B5EF4-FFF2-40B4-BE49-F238E27FC236}">
                <a16:creationId xmlns:a16="http://schemas.microsoft.com/office/drawing/2014/main" id="{C76B6DBE-10D2-4055-9DFE-22BDC6C95CA3}"/>
              </a:ext>
            </a:extLst>
          </p:cNvPr>
          <p:cNvSpPr>
            <a:spLocks noGrp="1"/>
          </p:cNvSpPr>
          <p:nvPr>
            <p:ph type="ftr" sz="quarter" idx="4"/>
          </p:nvPr>
        </p:nvSpPr>
        <p:spPr/>
        <p:txBody>
          <a:bodyPr/>
          <a:lstStyle/>
          <a:p>
            <a:r>
              <a:rPr lang="en-US"/>
              <a:t>Chris Simmons</a:t>
            </a:r>
          </a:p>
        </p:txBody>
      </p:sp>
    </p:spTree>
    <p:extLst>
      <p:ext uri="{BB962C8B-B14F-4D97-AF65-F5344CB8AC3E}">
        <p14:creationId xmlns:p14="http://schemas.microsoft.com/office/powerpoint/2010/main" val="36521471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Connect Acts 20:24 with 21:13</a:t>
            </a:r>
          </a:p>
          <a:p>
            <a:endParaRPr lang="en-US" dirty="0"/>
          </a:p>
          <a:p>
            <a:r>
              <a:rPr lang="en-US" dirty="0"/>
              <a:t>1 Peter 4:12-13</a:t>
            </a:r>
          </a:p>
          <a:p>
            <a:r>
              <a:rPr lang="en-US" dirty="0"/>
              <a:t>Beloved, do not be surprised at the fiery ordeal among you, which comes upon you for your testing, as though some strange thing were happening to you; 13 but to the degree that you share the sufferings of Christ, keep on rejoicing, so that also at the revelation of His glory you may rejoice with exultation.</a:t>
            </a:r>
          </a:p>
          <a:p>
            <a:endParaRPr lang="en-US" dirty="0"/>
          </a:p>
          <a:p>
            <a:r>
              <a:rPr lang="en-US" dirty="0"/>
              <a:t>Dan 3:15</a:t>
            </a:r>
          </a:p>
          <a:p>
            <a:r>
              <a:rPr lang="en-US" dirty="0"/>
              <a:t>Now if you are ready, at the moment you hear the sound of the horn, flute, lyre, trigon, psaltery and bagpipe and all kinds of music, to fall down and worship the image that I have made, very well. But if you do not worship, you will immediately be cast into the midst of a furnace of blazing fire; and what god is there who can deliver you out of my hands?"</a:t>
            </a:r>
          </a:p>
          <a:p>
            <a:endParaRPr lang="en-US" dirty="0"/>
          </a:p>
          <a:p>
            <a:r>
              <a:rPr lang="en-US" dirty="0"/>
              <a:t>Luke 22:31-34</a:t>
            </a:r>
          </a:p>
          <a:p>
            <a:r>
              <a:rPr lang="en-US" dirty="0"/>
              <a:t>"Simon, Simon, behold, Satan has demanded </a:t>
            </a:r>
            <a:r>
              <a:rPr lang="en-US" b="1" dirty="0"/>
              <a:t>permission to sift you like wheat</a:t>
            </a:r>
            <a:r>
              <a:rPr lang="en-US" dirty="0"/>
              <a:t>; 32 but I have prayed for you, that your faith may not fail; and you, when once you have turned again, strengthen your brothers." 33 But he said to Him, "</a:t>
            </a:r>
            <a:r>
              <a:rPr lang="en-US" b="1" dirty="0"/>
              <a:t>Lord, with You I am ready</a:t>
            </a:r>
            <a:r>
              <a:rPr lang="en-US" dirty="0"/>
              <a:t> to go both to prison and to death!" 34 And He said, "I say to you, Peter, the rooster will not crow today until you have denied three times that you know Me."</a:t>
            </a:r>
          </a:p>
          <a:p>
            <a:endParaRPr lang="en-US" dirty="0"/>
          </a:p>
        </p:txBody>
      </p:sp>
      <p:sp>
        <p:nvSpPr>
          <p:cNvPr id="4" name="Slide Number Placeholder 3"/>
          <p:cNvSpPr>
            <a:spLocks noGrp="1"/>
          </p:cNvSpPr>
          <p:nvPr>
            <p:ph type="sldNum" sz="quarter" idx="5"/>
          </p:nvPr>
        </p:nvSpPr>
        <p:spPr/>
        <p:txBody>
          <a:bodyPr/>
          <a:lstStyle/>
          <a:p>
            <a:fld id="{13389A29-8EC4-4A69-868A-908FED57233D}" type="slidenum">
              <a:rPr lang="en-US" smtClean="0"/>
              <a:t>6</a:t>
            </a:fld>
            <a:endParaRPr lang="en-US"/>
          </a:p>
        </p:txBody>
      </p:sp>
      <p:sp>
        <p:nvSpPr>
          <p:cNvPr id="5" name="Date Placeholder 4">
            <a:extLst>
              <a:ext uri="{FF2B5EF4-FFF2-40B4-BE49-F238E27FC236}">
                <a16:creationId xmlns:a16="http://schemas.microsoft.com/office/drawing/2014/main" id="{35DDB8E1-4A51-47E5-8F63-628A770C567E}"/>
              </a:ext>
            </a:extLst>
          </p:cNvPr>
          <p:cNvSpPr>
            <a:spLocks noGrp="1"/>
          </p:cNvSpPr>
          <p:nvPr>
            <p:ph type="dt" idx="1"/>
          </p:nvPr>
        </p:nvSpPr>
        <p:spPr/>
        <p:txBody>
          <a:bodyPr/>
          <a:lstStyle/>
          <a:p>
            <a:r>
              <a:rPr lang="en-US"/>
              <a:t>11/8/2020 pm</a:t>
            </a:r>
          </a:p>
        </p:txBody>
      </p:sp>
      <p:sp>
        <p:nvSpPr>
          <p:cNvPr id="6" name="Footer Placeholder 5">
            <a:extLst>
              <a:ext uri="{FF2B5EF4-FFF2-40B4-BE49-F238E27FC236}">
                <a16:creationId xmlns:a16="http://schemas.microsoft.com/office/drawing/2014/main" id="{ACBA17F1-6CB5-4105-A8AA-169AD18DD7FD}"/>
              </a:ext>
            </a:extLst>
          </p:cNvPr>
          <p:cNvSpPr>
            <a:spLocks noGrp="1"/>
          </p:cNvSpPr>
          <p:nvPr>
            <p:ph type="ftr" sz="quarter" idx="4"/>
          </p:nvPr>
        </p:nvSpPr>
        <p:spPr/>
        <p:txBody>
          <a:bodyPr/>
          <a:lstStyle/>
          <a:p>
            <a:r>
              <a:rPr lang="en-US"/>
              <a:t>Chris Simmons</a:t>
            </a:r>
          </a:p>
        </p:txBody>
      </p:sp>
    </p:spTree>
    <p:extLst>
      <p:ext uri="{BB962C8B-B14F-4D97-AF65-F5344CB8AC3E}">
        <p14:creationId xmlns:p14="http://schemas.microsoft.com/office/powerpoint/2010/main" val="22377959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Driven by faith to act!</a:t>
            </a:r>
          </a:p>
        </p:txBody>
      </p:sp>
      <p:sp>
        <p:nvSpPr>
          <p:cNvPr id="4" name="Slide Number Placeholder 3"/>
          <p:cNvSpPr>
            <a:spLocks noGrp="1"/>
          </p:cNvSpPr>
          <p:nvPr>
            <p:ph type="sldNum" sz="quarter" idx="5"/>
          </p:nvPr>
        </p:nvSpPr>
        <p:spPr/>
        <p:txBody>
          <a:bodyPr/>
          <a:lstStyle/>
          <a:p>
            <a:fld id="{13389A29-8EC4-4A69-868A-908FED57233D}" type="slidenum">
              <a:rPr lang="en-US" smtClean="0"/>
              <a:t>7</a:t>
            </a:fld>
            <a:endParaRPr lang="en-US"/>
          </a:p>
        </p:txBody>
      </p:sp>
      <p:sp>
        <p:nvSpPr>
          <p:cNvPr id="5" name="Date Placeholder 4">
            <a:extLst>
              <a:ext uri="{FF2B5EF4-FFF2-40B4-BE49-F238E27FC236}">
                <a16:creationId xmlns:a16="http://schemas.microsoft.com/office/drawing/2014/main" id="{D54DE05B-4544-423A-AEA9-1C76EF05790C}"/>
              </a:ext>
            </a:extLst>
          </p:cNvPr>
          <p:cNvSpPr>
            <a:spLocks noGrp="1"/>
          </p:cNvSpPr>
          <p:nvPr>
            <p:ph type="dt" idx="1"/>
          </p:nvPr>
        </p:nvSpPr>
        <p:spPr/>
        <p:txBody>
          <a:bodyPr/>
          <a:lstStyle/>
          <a:p>
            <a:r>
              <a:rPr lang="en-US"/>
              <a:t>11/8/2020 pm</a:t>
            </a:r>
          </a:p>
        </p:txBody>
      </p:sp>
      <p:sp>
        <p:nvSpPr>
          <p:cNvPr id="6" name="Footer Placeholder 5">
            <a:extLst>
              <a:ext uri="{FF2B5EF4-FFF2-40B4-BE49-F238E27FC236}">
                <a16:creationId xmlns:a16="http://schemas.microsoft.com/office/drawing/2014/main" id="{3D8A4E90-DD16-4E77-8D90-CF82EE968D2B}"/>
              </a:ext>
            </a:extLst>
          </p:cNvPr>
          <p:cNvSpPr>
            <a:spLocks noGrp="1"/>
          </p:cNvSpPr>
          <p:nvPr>
            <p:ph type="ftr" sz="quarter" idx="4"/>
          </p:nvPr>
        </p:nvSpPr>
        <p:spPr/>
        <p:txBody>
          <a:bodyPr/>
          <a:lstStyle/>
          <a:p>
            <a:r>
              <a:rPr lang="en-US"/>
              <a:t>Chris Simmons</a:t>
            </a:r>
          </a:p>
        </p:txBody>
      </p:sp>
    </p:spTree>
    <p:extLst>
      <p:ext uri="{BB962C8B-B14F-4D97-AF65-F5344CB8AC3E}">
        <p14:creationId xmlns:p14="http://schemas.microsoft.com/office/powerpoint/2010/main" val="11380913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6847D-1CF6-46BA-B46B-48BED0604A28}"/>
              </a:ext>
            </a:extLst>
          </p:cNvPr>
          <p:cNvSpPr>
            <a:spLocks noGrp="1"/>
          </p:cNvSpPr>
          <p:nvPr>
            <p:ph type="ctrTitle"/>
          </p:nvPr>
        </p:nvSpPr>
        <p:spPr>
          <a:xfrm>
            <a:off x="1143000" y="1122363"/>
            <a:ext cx="6858000" cy="2387600"/>
          </a:xfrm>
        </p:spPr>
        <p:txBody>
          <a:bodyPr anchor="b"/>
          <a:lstStyle>
            <a:lvl1pPr algn="ctr">
              <a:defRPr sz="4500" b="1" cap="all" spc="1125" baseline="0">
                <a:latin typeface="+mj-lt"/>
                <a:ea typeface="Source Sans Pro SemiBold" panose="020B0603030403020204" pitchFamily="34" charset="0"/>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7FB4F5A5-C931-4A4C-B6B1-EF4C95965BFF}"/>
              </a:ext>
            </a:extLst>
          </p:cNvPr>
          <p:cNvSpPr>
            <a:spLocks noGrp="1"/>
          </p:cNvSpPr>
          <p:nvPr>
            <p:ph type="subTitle" idx="1"/>
          </p:nvPr>
        </p:nvSpPr>
        <p:spPr>
          <a:xfrm>
            <a:off x="1143000" y="3602038"/>
            <a:ext cx="6858000" cy="1655762"/>
          </a:xfrm>
        </p:spPr>
        <p:txBody>
          <a:bodyPr/>
          <a:lstStyle>
            <a:lvl1pPr marL="0" indent="0" algn="ctr">
              <a:buNone/>
              <a:defRPr sz="1800" cap="all" spc="300" baseline="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grpSp>
        <p:nvGrpSpPr>
          <p:cNvPr id="7" name="Graphic 185">
            <a:extLst>
              <a:ext uri="{FF2B5EF4-FFF2-40B4-BE49-F238E27FC236}">
                <a16:creationId xmlns:a16="http://schemas.microsoft.com/office/drawing/2014/main" id="{8A351602-3772-4279-B0D3-A523F6F6EAB3}"/>
              </a:ext>
            </a:extLst>
          </p:cNvPr>
          <p:cNvGrpSpPr/>
          <p:nvPr/>
        </p:nvGrpSpPr>
        <p:grpSpPr>
          <a:xfrm>
            <a:off x="8249673" y="5987065"/>
            <a:ext cx="790850" cy="469689"/>
            <a:chOff x="9841624" y="4115729"/>
            <a:chExt cx="602170" cy="268223"/>
          </a:xfrm>
          <a:solidFill>
            <a:schemeClr val="tx1"/>
          </a:solidFill>
        </p:grpSpPr>
        <p:sp>
          <p:nvSpPr>
            <p:cNvPr id="8" name="Freeform: Shape 7">
              <a:extLst>
                <a:ext uri="{FF2B5EF4-FFF2-40B4-BE49-F238E27FC236}">
                  <a16:creationId xmlns:a16="http://schemas.microsoft.com/office/drawing/2014/main" id="{A5AAAA75-5FFB-4C07-AD4A-3146773E6CDD}"/>
                </a:ext>
              </a:extLst>
            </p:cNvPr>
            <p:cNvSpPr/>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sz="1350"/>
            </a:p>
          </p:txBody>
        </p:sp>
        <p:sp>
          <p:nvSpPr>
            <p:cNvPr id="9" name="Freeform: Shape 8">
              <a:extLst>
                <a:ext uri="{FF2B5EF4-FFF2-40B4-BE49-F238E27FC236}">
                  <a16:creationId xmlns:a16="http://schemas.microsoft.com/office/drawing/2014/main" id="{1479895E-3847-44BB-8404-28F14219FB70}"/>
                </a:ext>
              </a:extLst>
            </p:cNvPr>
            <p:cNvSpPr/>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sz="1350"/>
            </a:p>
          </p:txBody>
        </p:sp>
        <p:sp>
          <p:nvSpPr>
            <p:cNvPr id="10" name="Freeform: Shape 9">
              <a:extLst>
                <a:ext uri="{FF2B5EF4-FFF2-40B4-BE49-F238E27FC236}">
                  <a16:creationId xmlns:a16="http://schemas.microsoft.com/office/drawing/2014/main" id="{50E02F68-8149-4236-8D9F-6B550F78B932}"/>
                </a:ext>
              </a:extLst>
            </p:cNvPr>
            <p:cNvSpPr/>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sz="1350"/>
            </a:p>
          </p:txBody>
        </p:sp>
        <p:sp>
          <p:nvSpPr>
            <p:cNvPr id="11" name="Freeform: Shape 10">
              <a:extLst>
                <a:ext uri="{FF2B5EF4-FFF2-40B4-BE49-F238E27FC236}">
                  <a16:creationId xmlns:a16="http://schemas.microsoft.com/office/drawing/2014/main" id="{956FCAAB-F073-4561-A484-42C7DD10DC26}"/>
                </a:ext>
              </a:extLst>
            </p:cNvPr>
            <p:cNvSpPr/>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sz="1350"/>
            </a:p>
          </p:txBody>
        </p:sp>
        <p:sp>
          <p:nvSpPr>
            <p:cNvPr id="12" name="Freeform: Shape 11">
              <a:extLst>
                <a:ext uri="{FF2B5EF4-FFF2-40B4-BE49-F238E27FC236}">
                  <a16:creationId xmlns:a16="http://schemas.microsoft.com/office/drawing/2014/main" id="{6CF8DB94-87A3-43E9-9BBB-301CFF0FB05B}"/>
                </a:ext>
              </a:extLst>
            </p:cNvPr>
            <p:cNvSpPr/>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sz="1350"/>
            </a:p>
          </p:txBody>
        </p:sp>
      </p:grpSp>
      <p:sp>
        <p:nvSpPr>
          <p:cNvPr id="4" name="Date Placeholder 3">
            <a:extLst>
              <a:ext uri="{FF2B5EF4-FFF2-40B4-BE49-F238E27FC236}">
                <a16:creationId xmlns:a16="http://schemas.microsoft.com/office/drawing/2014/main" id="{35DE4AEC-B6E4-439C-B716-EBE3D4D1DC76}"/>
              </a:ext>
            </a:extLst>
          </p:cNvPr>
          <p:cNvSpPr>
            <a:spLocks noGrp="1"/>
          </p:cNvSpPr>
          <p:nvPr>
            <p:ph type="dt" sz="half" idx="10"/>
          </p:nvPr>
        </p:nvSpPr>
        <p:spPr/>
        <p:txBody>
          <a:bodyPr/>
          <a:lstStyle/>
          <a:p>
            <a:fld id="{97BFF81C-1FCB-4DBA-8044-F1A0FCFD45A6}" type="datetime1">
              <a:rPr lang="en-US" smtClean="0"/>
              <a:t>11/7/2020</a:t>
            </a:fld>
            <a:endParaRPr lang="en-US" dirty="0"/>
          </a:p>
        </p:txBody>
      </p:sp>
      <p:sp>
        <p:nvSpPr>
          <p:cNvPr id="5" name="Footer Placeholder 4">
            <a:extLst>
              <a:ext uri="{FF2B5EF4-FFF2-40B4-BE49-F238E27FC236}">
                <a16:creationId xmlns:a16="http://schemas.microsoft.com/office/drawing/2014/main" id="{F478BC18-102E-45BF-8FEA-801E9C59D143}"/>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FAA8BF5F-B1F8-461F-9B3D-7D50D02423E7}"/>
              </a:ext>
            </a:extLst>
          </p:cNvPr>
          <p:cNvSpPr>
            <a:spLocks noGrp="1"/>
          </p:cNvSpPr>
          <p:nvPr>
            <p:ph type="sldNum" sz="quarter" idx="12"/>
          </p:nvPr>
        </p:nvSpPr>
        <p:spPr/>
        <p:txBody>
          <a:bodyPr/>
          <a:lstStyle/>
          <a:p>
            <a:fld id="{F3450C42-9A0B-4425-92C2-70FCF7C45734}" type="slidenum">
              <a:rPr lang="en-US" smtClean="0"/>
              <a:t>‹#›</a:t>
            </a:fld>
            <a:endParaRPr lang="en-US" dirty="0"/>
          </a:p>
        </p:txBody>
      </p:sp>
      <p:sp>
        <p:nvSpPr>
          <p:cNvPr id="14" name="Oval 13">
            <a:extLst>
              <a:ext uri="{FF2B5EF4-FFF2-40B4-BE49-F238E27FC236}">
                <a16:creationId xmlns:a16="http://schemas.microsoft.com/office/drawing/2014/main" id="{7D6BF779-0B8C-4CC2-9268-9506AD0C5331}"/>
              </a:ext>
            </a:extLst>
          </p:cNvPr>
          <p:cNvSpPr/>
          <p:nvPr/>
        </p:nvSpPr>
        <p:spPr>
          <a:xfrm>
            <a:off x="240552" y="652895"/>
            <a:ext cx="239956"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Tree>
    <p:extLst>
      <p:ext uri="{BB962C8B-B14F-4D97-AF65-F5344CB8AC3E}">
        <p14:creationId xmlns:p14="http://schemas.microsoft.com/office/powerpoint/2010/main" val="27396426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3A871-D377-4EC0-9ACF-86842F01E1D0}"/>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3D53202-92A9-45A3-B812-777DB9578B4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7" name="Graphic 185">
            <a:extLst>
              <a:ext uri="{FF2B5EF4-FFF2-40B4-BE49-F238E27FC236}">
                <a16:creationId xmlns:a16="http://schemas.microsoft.com/office/drawing/2014/main" id="{7196FB0C-3A9D-4892-90C9-21F3459AAD9E}"/>
              </a:ext>
            </a:extLst>
          </p:cNvPr>
          <p:cNvGrpSpPr/>
          <p:nvPr/>
        </p:nvGrpSpPr>
        <p:grpSpPr>
          <a:xfrm>
            <a:off x="8249673" y="5987065"/>
            <a:ext cx="790850" cy="469689"/>
            <a:chOff x="9841624" y="4115729"/>
            <a:chExt cx="602170" cy="268223"/>
          </a:xfrm>
          <a:solidFill>
            <a:schemeClr val="tx1"/>
          </a:solidFill>
        </p:grpSpPr>
        <p:sp>
          <p:nvSpPr>
            <p:cNvPr id="8" name="Freeform: Shape 7">
              <a:extLst>
                <a:ext uri="{FF2B5EF4-FFF2-40B4-BE49-F238E27FC236}">
                  <a16:creationId xmlns:a16="http://schemas.microsoft.com/office/drawing/2014/main" id="{16938C96-CF0F-4B69-A695-913F11BFC6F0}"/>
                </a:ext>
              </a:extLst>
            </p:cNvPr>
            <p:cNvSpPr/>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sz="1350"/>
            </a:p>
          </p:txBody>
        </p:sp>
        <p:sp>
          <p:nvSpPr>
            <p:cNvPr id="9" name="Freeform: Shape 8">
              <a:extLst>
                <a:ext uri="{FF2B5EF4-FFF2-40B4-BE49-F238E27FC236}">
                  <a16:creationId xmlns:a16="http://schemas.microsoft.com/office/drawing/2014/main" id="{3CA7E6BB-6B60-4BF5-9D3E-A3FE782EF5B0}"/>
                </a:ext>
              </a:extLst>
            </p:cNvPr>
            <p:cNvSpPr/>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sz="1350"/>
            </a:p>
          </p:txBody>
        </p:sp>
        <p:sp>
          <p:nvSpPr>
            <p:cNvPr id="10" name="Freeform: Shape 9">
              <a:extLst>
                <a:ext uri="{FF2B5EF4-FFF2-40B4-BE49-F238E27FC236}">
                  <a16:creationId xmlns:a16="http://schemas.microsoft.com/office/drawing/2014/main" id="{3F693EDA-57B3-4AEB-863B-B198C2A5A8E3}"/>
                </a:ext>
              </a:extLst>
            </p:cNvPr>
            <p:cNvSpPr/>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sz="1350"/>
            </a:p>
          </p:txBody>
        </p:sp>
        <p:sp>
          <p:nvSpPr>
            <p:cNvPr id="11" name="Freeform: Shape 10">
              <a:extLst>
                <a:ext uri="{FF2B5EF4-FFF2-40B4-BE49-F238E27FC236}">
                  <a16:creationId xmlns:a16="http://schemas.microsoft.com/office/drawing/2014/main" id="{B3A04A96-045F-4B6E-AEEE-11A2FA01B4FC}"/>
                </a:ext>
              </a:extLst>
            </p:cNvPr>
            <p:cNvSpPr/>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sz="1350"/>
            </a:p>
          </p:txBody>
        </p:sp>
        <p:sp>
          <p:nvSpPr>
            <p:cNvPr id="12" name="Freeform: Shape 11">
              <a:extLst>
                <a:ext uri="{FF2B5EF4-FFF2-40B4-BE49-F238E27FC236}">
                  <a16:creationId xmlns:a16="http://schemas.microsoft.com/office/drawing/2014/main" id="{7FB357DC-5AD3-44F4-879B-5AD6B18AC36F}"/>
                </a:ext>
              </a:extLst>
            </p:cNvPr>
            <p:cNvSpPr/>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sz="1350"/>
            </a:p>
          </p:txBody>
        </p:sp>
      </p:grpSp>
      <p:sp>
        <p:nvSpPr>
          <p:cNvPr id="4" name="Date Placeholder 3">
            <a:extLst>
              <a:ext uri="{FF2B5EF4-FFF2-40B4-BE49-F238E27FC236}">
                <a16:creationId xmlns:a16="http://schemas.microsoft.com/office/drawing/2014/main" id="{FA2CA47F-83AD-4BE3-AC2F-6C17883F78C7}"/>
              </a:ext>
            </a:extLst>
          </p:cNvPr>
          <p:cNvSpPr>
            <a:spLocks noGrp="1"/>
          </p:cNvSpPr>
          <p:nvPr>
            <p:ph type="dt" sz="half" idx="10"/>
          </p:nvPr>
        </p:nvSpPr>
        <p:spPr/>
        <p:txBody>
          <a:bodyPr/>
          <a:lstStyle/>
          <a:p>
            <a:fld id="{FB9092B3-2D87-4CDF-B84B-C46E5F5D31F7}" type="datetime1">
              <a:rPr lang="en-US" smtClean="0"/>
              <a:t>11/7/2020</a:t>
            </a:fld>
            <a:endParaRPr lang="en-US" dirty="0"/>
          </a:p>
        </p:txBody>
      </p:sp>
      <p:sp>
        <p:nvSpPr>
          <p:cNvPr id="5" name="Footer Placeholder 4">
            <a:extLst>
              <a:ext uri="{FF2B5EF4-FFF2-40B4-BE49-F238E27FC236}">
                <a16:creationId xmlns:a16="http://schemas.microsoft.com/office/drawing/2014/main" id="{21118A72-3200-4597-A9C5-0D9ECFF3E8CD}"/>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0D70055A-71D4-49B4-8A8F-19AFDB84E958}"/>
              </a:ext>
            </a:extLst>
          </p:cNvPr>
          <p:cNvSpPr>
            <a:spLocks noGrp="1"/>
          </p:cNvSpPr>
          <p:nvPr>
            <p:ph type="sldNum" sz="quarter" idx="12"/>
          </p:nvPr>
        </p:nvSpPr>
        <p:spPr/>
        <p:txBody>
          <a:bodyPr/>
          <a:lstStyle/>
          <a:p>
            <a:fld id="{F3450C42-9A0B-4425-92C2-70FCF7C45734}" type="slidenum">
              <a:rPr lang="en-US" smtClean="0"/>
              <a:t>‹#›</a:t>
            </a:fld>
            <a:endParaRPr lang="en-US" dirty="0"/>
          </a:p>
        </p:txBody>
      </p:sp>
      <p:sp>
        <p:nvSpPr>
          <p:cNvPr id="15" name="Oval 14">
            <a:extLst>
              <a:ext uri="{FF2B5EF4-FFF2-40B4-BE49-F238E27FC236}">
                <a16:creationId xmlns:a16="http://schemas.microsoft.com/office/drawing/2014/main" id="{0B0E5D27-C447-432F-982D-B60FDD6F34AD}"/>
              </a:ext>
            </a:extLst>
          </p:cNvPr>
          <p:cNvSpPr/>
          <p:nvPr/>
        </p:nvSpPr>
        <p:spPr>
          <a:xfrm>
            <a:off x="240552" y="652895"/>
            <a:ext cx="239956"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Tree>
    <p:extLst>
      <p:ext uri="{BB962C8B-B14F-4D97-AF65-F5344CB8AC3E}">
        <p14:creationId xmlns:p14="http://schemas.microsoft.com/office/powerpoint/2010/main" val="5102867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8C59DBB-9256-464D-8A6A-8BDA71541D6A}"/>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6A25E310-E6CB-4838-8E9B-B288DA552776}"/>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7" name="Graphic 185">
            <a:extLst>
              <a:ext uri="{FF2B5EF4-FFF2-40B4-BE49-F238E27FC236}">
                <a16:creationId xmlns:a16="http://schemas.microsoft.com/office/drawing/2014/main" id="{BCF412A8-E798-47AD-ABD9-98D76A55D30B}"/>
              </a:ext>
            </a:extLst>
          </p:cNvPr>
          <p:cNvGrpSpPr/>
          <p:nvPr/>
        </p:nvGrpSpPr>
        <p:grpSpPr>
          <a:xfrm>
            <a:off x="8249673" y="5987065"/>
            <a:ext cx="790850" cy="469689"/>
            <a:chOff x="9841624" y="4115729"/>
            <a:chExt cx="602170" cy="268223"/>
          </a:xfrm>
          <a:solidFill>
            <a:schemeClr val="tx1"/>
          </a:solidFill>
        </p:grpSpPr>
        <p:sp>
          <p:nvSpPr>
            <p:cNvPr id="8" name="Freeform: Shape 7">
              <a:extLst>
                <a:ext uri="{FF2B5EF4-FFF2-40B4-BE49-F238E27FC236}">
                  <a16:creationId xmlns:a16="http://schemas.microsoft.com/office/drawing/2014/main" id="{E70160C5-475D-401A-AEE2-2C04E99A1518}"/>
                </a:ext>
              </a:extLst>
            </p:cNvPr>
            <p:cNvSpPr/>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sz="1350"/>
            </a:p>
          </p:txBody>
        </p:sp>
        <p:sp>
          <p:nvSpPr>
            <p:cNvPr id="9" name="Freeform: Shape 8">
              <a:extLst>
                <a:ext uri="{FF2B5EF4-FFF2-40B4-BE49-F238E27FC236}">
                  <a16:creationId xmlns:a16="http://schemas.microsoft.com/office/drawing/2014/main" id="{07CC7CE9-9C7F-49C2-8609-47BF523390F5}"/>
                </a:ext>
              </a:extLst>
            </p:cNvPr>
            <p:cNvSpPr/>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sz="1350"/>
            </a:p>
          </p:txBody>
        </p:sp>
        <p:sp>
          <p:nvSpPr>
            <p:cNvPr id="10" name="Freeform: Shape 9">
              <a:extLst>
                <a:ext uri="{FF2B5EF4-FFF2-40B4-BE49-F238E27FC236}">
                  <a16:creationId xmlns:a16="http://schemas.microsoft.com/office/drawing/2014/main" id="{726FD5F1-978C-45AF-9086-D5DBE1F01681}"/>
                </a:ext>
              </a:extLst>
            </p:cNvPr>
            <p:cNvSpPr/>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sz="1350"/>
            </a:p>
          </p:txBody>
        </p:sp>
        <p:sp>
          <p:nvSpPr>
            <p:cNvPr id="11" name="Freeform: Shape 10">
              <a:extLst>
                <a:ext uri="{FF2B5EF4-FFF2-40B4-BE49-F238E27FC236}">
                  <a16:creationId xmlns:a16="http://schemas.microsoft.com/office/drawing/2014/main" id="{3873AB1C-723A-4FB4-9B23-65BAF5074833}"/>
                </a:ext>
              </a:extLst>
            </p:cNvPr>
            <p:cNvSpPr/>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sz="1350"/>
            </a:p>
          </p:txBody>
        </p:sp>
        <p:sp>
          <p:nvSpPr>
            <p:cNvPr id="12" name="Freeform: Shape 11">
              <a:extLst>
                <a:ext uri="{FF2B5EF4-FFF2-40B4-BE49-F238E27FC236}">
                  <a16:creationId xmlns:a16="http://schemas.microsoft.com/office/drawing/2014/main" id="{61DE5510-5094-4FA4-96E5-AD4841D1C38A}"/>
                </a:ext>
              </a:extLst>
            </p:cNvPr>
            <p:cNvSpPr/>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sz="1350"/>
            </a:p>
          </p:txBody>
        </p:sp>
      </p:grpSp>
      <p:sp>
        <p:nvSpPr>
          <p:cNvPr id="4" name="Date Placeholder 3">
            <a:extLst>
              <a:ext uri="{FF2B5EF4-FFF2-40B4-BE49-F238E27FC236}">
                <a16:creationId xmlns:a16="http://schemas.microsoft.com/office/drawing/2014/main" id="{F7CE2202-679F-48B0-B2DD-F6F54711224B}"/>
              </a:ext>
            </a:extLst>
          </p:cNvPr>
          <p:cNvSpPr>
            <a:spLocks noGrp="1"/>
          </p:cNvSpPr>
          <p:nvPr>
            <p:ph type="dt" sz="half" idx="10"/>
          </p:nvPr>
        </p:nvSpPr>
        <p:spPr/>
        <p:txBody>
          <a:bodyPr/>
          <a:lstStyle/>
          <a:p>
            <a:fld id="{3D769E57-47B1-47B0-B526-3153E4B1E729}" type="datetime1">
              <a:rPr lang="en-US" smtClean="0"/>
              <a:t>11/7/2020</a:t>
            </a:fld>
            <a:endParaRPr lang="en-US" dirty="0"/>
          </a:p>
        </p:txBody>
      </p:sp>
      <p:sp>
        <p:nvSpPr>
          <p:cNvPr id="5" name="Footer Placeholder 4">
            <a:extLst>
              <a:ext uri="{FF2B5EF4-FFF2-40B4-BE49-F238E27FC236}">
                <a16:creationId xmlns:a16="http://schemas.microsoft.com/office/drawing/2014/main" id="{D07BC83D-E4C0-49E1-ADA1-1AF403984BDA}"/>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31BF211E-B2EA-4CDC-9E84-B6898394921B}"/>
              </a:ext>
            </a:extLst>
          </p:cNvPr>
          <p:cNvSpPr>
            <a:spLocks noGrp="1"/>
          </p:cNvSpPr>
          <p:nvPr>
            <p:ph type="sldNum" sz="quarter" idx="12"/>
          </p:nvPr>
        </p:nvSpPr>
        <p:spPr/>
        <p:txBody>
          <a:bodyPr/>
          <a:lstStyle/>
          <a:p>
            <a:fld id="{F3450C42-9A0B-4425-92C2-70FCF7C45734}" type="slidenum">
              <a:rPr lang="en-US" smtClean="0"/>
              <a:t>‹#›</a:t>
            </a:fld>
            <a:endParaRPr lang="en-US" dirty="0"/>
          </a:p>
        </p:txBody>
      </p:sp>
      <p:sp>
        <p:nvSpPr>
          <p:cNvPr id="14" name="Oval 13">
            <a:extLst>
              <a:ext uri="{FF2B5EF4-FFF2-40B4-BE49-F238E27FC236}">
                <a16:creationId xmlns:a16="http://schemas.microsoft.com/office/drawing/2014/main" id="{1FE2F5FD-5D31-4C1D-82F8-93624C7B0A3C}"/>
              </a:ext>
            </a:extLst>
          </p:cNvPr>
          <p:cNvSpPr/>
          <p:nvPr/>
        </p:nvSpPr>
        <p:spPr>
          <a:xfrm>
            <a:off x="240552" y="652895"/>
            <a:ext cx="239956"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Tree>
    <p:extLst>
      <p:ext uri="{BB962C8B-B14F-4D97-AF65-F5344CB8AC3E}">
        <p14:creationId xmlns:p14="http://schemas.microsoft.com/office/powerpoint/2010/main" val="4175769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88500-1605-41EA-A15F-9B79DF7E405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C9B14AC8-25A5-4D7F-BF23-CB20AA2ECF5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8" name="Graphic 185">
            <a:extLst>
              <a:ext uri="{FF2B5EF4-FFF2-40B4-BE49-F238E27FC236}">
                <a16:creationId xmlns:a16="http://schemas.microsoft.com/office/drawing/2014/main" id="{8997F1B7-1EE7-4EA5-A5A4-866F9A810C9F}"/>
              </a:ext>
            </a:extLst>
          </p:cNvPr>
          <p:cNvGrpSpPr/>
          <p:nvPr/>
        </p:nvGrpSpPr>
        <p:grpSpPr>
          <a:xfrm>
            <a:off x="8249673" y="5987065"/>
            <a:ext cx="790850" cy="469689"/>
            <a:chOff x="9841624" y="4115729"/>
            <a:chExt cx="602170" cy="268223"/>
          </a:xfrm>
          <a:solidFill>
            <a:schemeClr val="tx1"/>
          </a:solidFill>
        </p:grpSpPr>
        <p:sp>
          <p:nvSpPr>
            <p:cNvPr id="9" name="Freeform: Shape 8">
              <a:extLst>
                <a:ext uri="{FF2B5EF4-FFF2-40B4-BE49-F238E27FC236}">
                  <a16:creationId xmlns:a16="http://schemas.microsoft.com/office/drawing/2014/main" id="{B5E13483-2FB6-4753-8402-06FDC3498E06}"/>
                </a:ext>
              </a:extLst>
            </p:cNvPr>
            <p:cNvSpPr/>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sz="1350"/>
            </a:p>
          </p:txBody>
        </p:sp>
        <p:sp>
          <p:nvSpPr>
            <p:cNvPr id="10" name="Freeform: Shape 9">
              <a:extLst>
                <a:ext uri="{FF2B5EF4-FFF2-40B4-BE49-F238E27FC236}">
                  <a16:creationId xmlns:a16="http://schemas.microsoft.com/office/drawing/2014/main" id="{88F0DF22-F640-4002-B783-DF1C6A9473F6}"/>
                </a:ext>
              </a:extLst>
            </p:cNvPr>
            <p:cNvSpPr/>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sz="1350"/>
            </a:p>
          </p:txBody>
        </p:sp>
        <p:sp>
          <p:nvSpPr>
            <p:cNvPr id="11" name="Freeform: Shape 10">
              <a:extLst>
                <a:ext uri="{FF2B5EF4-FFF2-40B4-BE49-F238E27FC236}">
                  <a16:creationId xmlns:a16="http://schemas.microsoft.com/office/drawing/2014/main" id="{9C2787B8-7984-4332-B611-D3D3DE898FE0}"/>
                </a:ext>
              </a:extLst>
            </p:cNvPr>
            <p:cNvSpPr/>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sz="1350"/>
            </a:p>
          </p:txBody>
        </p:sp>
        <p:sp>
          <p:nvSpPr>
            <p:cNvPr id="12" name="Freeform: Shape 11">
              <a:extLst>
                <a:ext uri="{FF2B5EF4-FFF2-40B4-BE49-F238E27FC236}">
                  <a16:creationId xmlns:a16="http://schemas.microsoft.com/office/drawing/2014/main" id="{5AF3646C-B3D7-4F57-8FD2-CD93CEB39214}"/>
                </a:ext>
              </a:extLst>
            </p:cNvPr>
            <p:cNvSpPr/>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sz="1350"/>
            </a:p>
          </p:txBody>
        </p:sp>
        <p:sp>
          <p:nvSpPr>
            <p:cNvPr id="13" name="Freeform: Shape 12">
              <a:extLst>
                <a:ext uri="{FF2B5EF4-FFF2-40B4-BE49-F238E27FC236}">
                  <a16:creationId xmlns:a16="http://schemas.microsoft.com/office/drawing/2014/main" id="{C65FA7DA-93A0-43A4-834C-0F1BB9806A8C}"/>
                </a:ext>
              </a:extLst>
            </p:cNvPr>
            <p:cNvSpPr/>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sz="1350"/>
            </a:p>
          </p:txBody>
        </p:sp>
      </p:grpSp>
      <p:sp>
        <p:nvSpPr>
          <p:cNvPr id="4" name="Date Placeholder 3">
            <a:extLst>
              <a:ext uri="{FF2B5EF4-FFF2-40B4-BE49-F238E27FC236}">
                <a16:creationId xmlns:a16="http://schemas.microsoft.com/office/drawing/2014/main" id="{21995D22-0146-4DE2-9E78-4C00333D499A}"/>
              </a:ext>
            </a:extLst>
          </p:cNvPr>
          <p:cNvSpPr>
            <a:spLocks noGrp="1"/>
          </p:cNvSpPr>
          <p:nvPr>
            <p:ph type="dt" sz="half" idx="10"/>
          </p:nvPr>
        </p:nvSpPr>
        <p:spPr/>
        <p:txBody>
          <a:bodyPr/>
          <a:lstStyle/>
          <a:p>
            <a:fld id="{5A87773D-8987-489A-A650-3D6F7D5C7C38}" type="datetime1">
              <a:rPr lang="en-US" smtClean="0"/>
              <a:t>11/7/2020</a:t>
            </a:fld>
            <a:endParaRPr lang="en-US" dirty="0"/>
          </a:p>
        </p:txBody>
      </p:sp>
      <p:sp>
        <p:nvSpPr>
          <p:cNvPr id="5" name="Footer Placeholder 4">
            <a:extLst>
              <a:ext uri="{FF2B5EF4-FFF2-40B4-BE49-F238E27FC236}">
                <a16:creationId xmlns:a16="http://schemas.microsoft.com/office/drawing/2014/main" id="{6459717A-A1FE-485D-AFFF-2C7026C710AA}"/>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076DB88B-64CF-4100-8F07-D191DD7939F9}"/>
              </a:ext>
            </a:extLst>
          </p:cNvPr>
          <p:cNvSpPr>
            <a:spLocks noGrp="1"/>
          </p:cNvSpPr>
          <p:nvPr>
            <p:ph type="sldNum" sz="quarter" idx="12"/>
          </p:nvPr>
        </p:nvSpPr>
        <p:spPr/>
        <p:txBody>
          <a:bodyPr/>
          <a:lstStyle/>
          <a:p>
            <a:fld id="{F3450C42-9A0B-4425-92C2-70FCF7C45734}" type="slidenum">
              <a:rPr lang="en-US" smtClean="0"/>
              <a:t>‹#›</a:t>
            </a:fld>
            <a:endParaRPr lang="en-US" dirty="0"/>
          </a:p>
        </p:txBody>
      </p:sp>
      <p:sp>
        <p:nvSpPr>
          <p:cNvPr id="14" name="Oval 13">
            <a:extLst>
              <a:ext uri="{FF2B5EF4-FFF2-40B4-BE49-F238E27FC236}">
                <a16:creationId xmlns:a16="http://schemas.microsoft.com/office/drawing/2014/main" id="{104332FF-8349-42A5-B5C8-5EE3825CE252}"/>
              </a:ext>
            </a:extLst>
          </p:cNvPr>
          <p:cNvSpPr/>
          <p:nvPr/>
        </p:nvSpPr>
        <p:spPr>
          <a:xfrm>
            <a:off x="240552" y="652895"/>
            <a:ext cx="239956"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Tree>
    <p:extLst>
      <p:ext uri="{BB962C8B-B14F-4D97-AF65-F5344CB8AC3E}">
        <p14:creationId xmlns:p14="http://schemas.microsoft.com/office/powerpoint/2010/main" val="2382330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BFE6C-EBF1-47DE-8468-E7125172B735}"/>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4104992-D139-48DC-BCCE-D71EA23CA2ED}"/>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grpSp>
        <p:nvGrpSpPr>
          <p:cNvPr id="7" name="Graphic 185">
            <a:extLst>
              <a:ext uri="{FF2B5EF4-FFF2-40B4-BE49-F238E27FC236}">
                <a16:creationId xmlns:a16="http://schemas.microsoft.com/office/drawing/2014/main" id="{A8C5E768-0E62-4DE7-A0AF-93121DA8439E}"/>
              </a:ext>
            </a:extLst>
          </p:cNvPr>
          <p:cNvGrpSpPr/>
          <p:nvPr/>
        </p:nvGrpSpPr>
        <p:grpSpPr>
          <a:xfrm>
            <a:off x="8249673" y="5987065"/>
            <a:ext cx="790850" cy="469689"/>
            <a:chOff x="9841624" y="4115729"/>
            <a:chExt cx="602170" cy="268223"/>
          </a:xfrm>
          <a:solidFill>
            <a:schemeClr val="tx1"/>
          </a:solidFill>
        </p:grpSpPr>
        <p:sp>
          <p:nvSpPr>
            <p:cNvPr id="8" name="Freeform: Shape 7">
              <a:extLst>
                <a:ext uri="{FF2B5EF4-FFF2-40B4-BE49-F238E27FC236}">
                  <a16:creationId xmlns:a16="http://schemas.microsoft.com/office/drawing/2014/main" id="{6402845F-9E8A-41E1-B051-1AAA46C997A2}"/>
                </a:ext>
              </a:extLst>
            </p:cNvPr>
            <p:cNvSpPr/>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sz="1350"/>
            </a:p>
          </p:txBody>
        </p:sp>
        <p:sp>
          <p:nvSpPr>
            <p:cNvPr id="9" name="Freeform: Shape 8">
              <a:extLst>
                <a:ext uri="{FF2B5EF4-FFF2-40B4-BE49-F238E27FC236}">
                  <a16:creationId xmlns:a16="http://schemas.microsoft.com/office/drawing/2014/main" id="{AA45C410-5FD0-4339-A3BC-A865DE4190AF}"/>
                </a:ext>
              </a:extLst>
            </p:cNvPr>
            <p:cNvSpPr/>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sz="1350"/>
            </a:p>
          </p:txBody>
        </p:sp>
        <p:sp>
          <p:nvSpPr>
            <p:cNvPr id="10" name="Freeform: Shape 9">
              <a:extLst>
                <a:ext uri="{FF2B5EF4-FFF2-40B4-BE49-F238E27FC236}">
                  <a16:creationId xmlns:a16="http://schemas.microsoft.com/office/drawing/2014/main" id="{C7B0B703-8BA8-483C-A433-C44C809687DE}"/>
                </a:ext>
              </a:extLst>
            </p:cNvPr>
            <p:cNvSpPr/>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sz="1350"/>
            </a:p>
          </p:txBody>
        </p:sp>
        <p:sp>
          <p:nvSpPr>
            <p:cNvPr id="11" name="Freeform: Shape 10">
              <a:extLst>
                <a:ext uri="{FF2B5EF4-FFF2-40B4-BE49-F238E27FC236}">
                  <a16:creationId xmlns:a16="http://schemas.microsoft.com/office/drawing/2014/main" id="{ECCFA03D-B879-419B-88B9-F4F3645C8AF5}"/>
                </a:ext>
              </a:extLst>
            </p:cNvPr>
            <p:cNvSpPr/>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sz="1350"/>
            </a:p>
          </p:txBody>
        </p:sp>
        <p:sp>
          <p:nvSpPr>
            <p:cNvPr id="12" name="Freeform: Shape 11">
              <a:extLst>
                <a:ext uri="{FF2B5EF4-FFF2-40B4-BE49-F238E27FC236}">
                  <a16:creationId xmlns:a16="http://schemas.microsoft.com/office/drawing/2014/main" id="{B6B0260A-6B2D-4F54-8614-60BC3103E166}"/>
                </a:ext>
              </a:extLst>
            </p:cNvPr>
            <p:cNvSpPr/>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sz="1350"/>
            </a:p>
          </p:txBody>
        </p:sp>
      </p:grpSp>
      <p:sp>
        <p:nvSpPr>
          <p:cNvPr id="4" name="Date Placeholder 3">
            <a:extLst>
              <a:ext uri="{FF2B5EF4-FFF2-40B4-BE49-F238E27FC236}">
                <a16:creationId xmlns:a16="http://schemas.microsoft.com/office/drawing/2014/main" id="{751AB8F6-0796-47E9-B1D4-760B7CCFC75D}"/>
              </a:ext>
            </a:extLst>
          </p:cNvPr>
          <p:cNvSpPr>
            <a:spLocks noGrp="1"/>
          </p:cNvSpPr>
          <p:nvPr>
            <p:ph type="dt" sz="half" idx="10"/>
          </p:nvPr>
        </p:nvSpPr>
        <p:spPr/>
        <p:txBody>
          <a:bodyPr/>
          <a:lstStyle/>
          <a:p>
            <a:fld id="{97E150C1-1D78-4D80-810D-E9E86F6E88AB}" type="datetime1">
              <a:rPr lang="en-US" smtClean="0"/>
              <a:t>11/7/2020</a:t>
            </a:fld>
            <a:endParaRPr lang="en-US" dirty="0"/>
          </a:p>
        </p:txBody>
      </p:sp>
      <p:sp>
        <p:nvSpPr>
          <p:cNvPr id="5" name="Footer Placeholder 4">
            <a:extLst>
              <a:ext uri="{FF2B5EF4-FFF2-40B4-BE49-F238E27FC236}">
                <a16:creationId xmlns:a16="http://schemas.microsoft.com/office/drawing/2014/main" id="{37886FC0-7327-44D9-B689-0AE73FD25596}"/>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1219D265-BFBA-4C93-9B1A-B9483AE6BF32}"/>
              </a:ext>
            </a:extLst>
          </p:cNvPr>
          <p:cNvSpPr>
            <a:spLocks noGrp="1"/>
          </p:cNvSpPr>
          <p:nvPr>
            <p:ph type="sldNum" sz="quarter" idx="12"/>
          </p:nvPr>
        </p:nvSpPr>
        <p:spPr/>
        <p:txBody>
          <a:bodyPr/>
          <a:lstStyle/>
          <a:p>
            <a:fld id="{F3450C42-9A0B-4425-92C2-70FCF7C45734}" type="slidenum">
              <a:rPr lang="en-US" smtClean="0"/>
              <a:t>‹#›</a:t>
            </a:fld>
            <a:endParaRPr lang="en-US" dirty="0"/>
          </a:p>
        </p:txBody>
      </p:sp>
      <p:sp>
        <p:nvSpPr>
          <p:cNvPr id="14" name="Oval 13">
            <a:extLst>
              <a:ext uri="{FF2B5EF4-FFF2-40B4-BE49-F238E27FC236}">
                <a16:creationId xmlns:a16="http://schemas.microsoft.com/office/drawing/2014/main" id="{464F5FEB-DE92-47DA-8C46-DC088E8960A4}"/>
              </a:ext>
            </a:extLst>
          </p:cNvPr>
          <p:cNvSpPr/>
          <p:nvPr/>
        </p:nvSpPr>
        <p:spPr>
          <a:xfrm>
            <a:off x="240552" y="652895"/>
            <a:ext cx="239956"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Tree>
    <p:extLst>
      <p:ext uri="{BB962C8B-B14F-4D97-AF65-F5344CB8AC3E}">
        <p14:creationId xmlns:p14="http://schemas.microsoft.com/office/powerpoint/2010/main" val="1047997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7637BE-B22F-40EE-94F0-04549BC56238}"/>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6AA71582-4BAF-4211-AD4A-476ED6EB1155}"/>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099DCF6B-C800-4345-BAE9-EE9FA65903F2}"/>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8" name="Graphic 185">
            <a:extLst>
              <a:ext uri="{FF2B5EF4-FFF2-40B4-BE49-F238E27FC236}">
                <a16:creationId xmlns:a16="http://schemas.microsoft.com/office/drawing/2014/main" id="{E6190A1E-5381-43C4-B058-7758339984D6}"/>
              </a:ext>
            </a:extLst>
          </p:cNvPr>
          <p:cNvGrpSpPr/>
          <p:nvPr/>
        </p:nvGrpSpPr>
        <p:grpSpPr>
          <a:xfrm>
            <a:off x="8249673" y="5987065"/>
            <a:ext cx="790850" cy="469689"/>
            <a:chOff x="9841624" y="4115729"/>
            <a:chExt cx="602170" cy="268223"/>
          </a:xfrm>
          <a:solidFill>
            <a:schemeClr val="tx1"/>
          </a:solidFill>
        </p:grpSpPr>
        <p:sp>
          <p:nvSpPr>
            <p:cNvPr id="9" name="Freeform: Shape 8">
              <a:extLst>
                <a:ext uri="{FF2B5EF4-FFF2-40B4-BE49-F238E27FC236}">
                  <a16:creationId xmlns:a16="http://schemas.microsoft.com/office/drawing/2014/main" id="{F7E35469-0BEA-4E5E-955F-1AA300A62DE5}"/>
                </a:ext>
              </a:extLst>
            </p:cNvPr>
            <p:cNvSpPr/>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sz="1350"/>
            </a:p>
          </p:txBody>
        </p:sp>
        <p:sp>
          <p:nvSpPr>
            <p:cNvPr id="10" name="Freeform: Shape 9">
              <a:extLst>
                <a:ext uri="{FF2B5EF4-FFF2-40B4-BE49-F238E27FC236}">
                  <a16:creationId xmlns:a16="http://schemas.microsoft.com/office/drawing/2014/main" id="{58F650BE-565E-4A52-8143-7A87700FC5F5}"/>
                </a:ext>
              </a:extLst>
            </p:cNvPr>
            <p:cNvSpPr/>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sz="1350"/>
            </a:p>
          </p:txBody>
        </p:sp>
        <p:sp>
          <p:nvSpPr>
            <p:cNvPr id="11" name="Freeform: Shape 10">
              <a:extLst>
                <a:ext uri="{FF2B5EF4-FFF2-40B4-BE49-F238E27FC236}">
                  <a16:creationId xmlns:a16="http://schemas.microsoft.com/office/drawing/2014/main" id="{286A3F89-AA2A-44E5-915E-C47A069EB685}"/>
                </a:ext>
              </a:extLst>
            </p:cNvPr>
            <p:cNvSpPr/>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sz="1350"/>
            </a:p>
          </p:txBody>
        </p:sp>
        <p:sp>
          <p:nvSpPr>
            <p:cNvPr id="12" name="Freeform: Shape 11">
              <a:extLst>
                <a:ext uri="{FF2B5EF4-FFF2-40B4-BE49-F238E27FC236}">
                  <a16:creationId xmlns:a16="http://schemas.microsoft.com/office/drawing/2014/main" id="{5C57F514-AB27-4489-8D3C-01DD1025DDAD}"/>
                </a:ext>
              </a:extLst>
            </p:cNvPr>
            <p:cNvSpPr/>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sz="1350"/>
            </a:p>
          </p:txBody>
        </p:sp>
        <p:sp>
          <p:nvSpPr>
            <p:cNvPr id="13" name="Freeform: Shape 12">
              <a:extLst>
                <a:ext uri="{FF2B5EF4-FFF2-40B4-BE49-F238E27FC236}">
                  <a16:creationId xmlns:a16="http://schemas.microsoft.com/office/drawing/2014/main" id="{0141169F-1C39-4D04-AF32-D0D14D004B05}"/>
                </a:ext>
              </a:extLst>
            </p:cNvPr>
            <p:cNvSpPr/>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sz="1350"/>
            </a:p>
          </p:txBody>
        </p:sp>
      </p:grpSp>
      <p:sp>
        <p:nvSpPr>
          <p:cNvPr id="5" name="Date Placeholder 4">
            <a:extLst>
              <a:ext uri="{FF2B5EF4-FFF2-40B4-BE49-F238E27FC236}">
                <a16:creationId xmlns:a16="http://schemas.microsoft.com/office/drawing/2014/main" id="{93087465-759F-4895-8FC6-DD464FB918CA}"/>
              </a:ext>
            </a:extLst>
          </p:cNvPr>
          <p:cNvSpPr>
            <a:spLocks noGrp="1"/>
          </p:cNvSpPr>
          <p:nvPr>
            <p:ph type="dt" sz="half" idx="10"/>
          </p:nvPr>
        </p:nvSpPr>
        <p:spPr/>
        <p:txBody>
          <a:bodyPr/>
          <a:lstStyle/>
          <a:p>
            <a:fld id="{29E9CBD8-1588-4B6B-B74D-87480DDE94C0}" type="datetime1">
              <a:rPr lang="en-US" smtClean="0"/>
              <a:t>11/7/2020</a:t>
            </a:fld>
            <a:endParaRPr lang="en-US" dirty="0"/>
          </a:p>
        </p:txBody>
      </p:sp>
      <p:sp>
        <p:nvSpPr>
          <p:cNvPr id="6" name="Footer Placeholder 5">
            <a:extLst>
              <a:ext uri="{FF2B5EF4-FFF2-40B4-BE49-F238E27FC236}">
                <a16:creationId xmlns:a16="http://schemas.microsoft.com/office/drawing/2014/main" id="{92F1AA18-D8A5-44D9-881C-522258ED54D7}"/>
              </a:ext>
            </a:extLst>
          </p:cNvPr>
          <p:cNvSpPr>
            <a:spLocks noGrp="1"/>
          </p:cNvSpPr>
          <p:nvPr>
            <p:ph type="ftr" sz="quarter" idx="11"/>
          </p:nvPr>
        </p:nvSpPr>
        <p:spPr/>
        <p:txBody>
          <a:bodyPr/>
          <a:lstStyle/>
          <a:p>
            <a:r>
              <a:rPr lang="en-US" dirty="0"/>
              <a:t>Sample Footer Text</a:t>
            </a:r>
          </a:p>
        </p:txBody>
      </p:sp>
      <p:sp>
        <p:nvSpPr>
          <p:cNvPr id="7" name="Slide Number Placeholder 6">
            <a:extLst>
              <a:ext uri="{FF2B5EF4-FFF2-40B4-BE49-F238E27FC236}">
                <a16:creationId xmlns:a16="http://schemas.microsoft.com/office/drawing/2014/main" id="{1C1BA574-A76A-4F4C-8CBD-768278B66E72}"/>
              </a:ext>
            </a:extLst>
          </p:cNvPr>
          <p:cNvSpPr>
            <a:spLocks noGrp="1"/>
          </p:cNvSpPr>
          <p:nvPr>
            <p:ph type="sldNum" sz="quarter" idx="12"/>
          </p:nvPr>
        </p:nvSpPr>
        <p:spPr/>
        <p:txBody>
          <a:bodyPr/>
          <a:lstStyle/>
          <a:p>
            <a:fld id="{F3450C42-9A0B-4425-92C2-70FCF7C45734}" type="slidenum">
              <a:rPr lang="en-US" smtClean="0"/>
              <a:t>‹#›</a:t>
            </a:fld>
            <a:endParaRPr lang="en-US" dirty="0"/>
          </a:p>
        </p:txBody>
      </p:sp>
      <p:sp>
        <p:nvSpPr>
          <p:cNvPr id="15" name="Oval 14">
            <a:extLst>
              <a:ext uri="{FF2B5EF4-FFF2-40B4-BE49-F238E27FC236}">
                <a16:creationId xmlns:a16="http://schemas.microsoft.com/office/drawing/2014/main" id="{2793E083-ADC4-4391-83DD-781529A66110}"/>
              </a:ext>
            </a:extLst>
          </p:cNvPr>
          <p:cNvSpPr/>
          <p:nvPr/>
        </p:nvSpPr>
        <p:spPr>
          <a:xfrm>
            <a:off x="240552" y="652895"/>
            <a:ext cx="239956"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Tree>
    <p:extLst>
      <p:ext uri="{BB962C8B-B14F-4D97-AF65-F5344CB8AC3E}">
        <p14:creationId xmlns:p14="http://schemas.microsoft.com/office/powerpoint/2010/main" val="2821767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1B666-D6BE-4FA8-9CF1-F15FD58B0CBF}"/>
              </a:ext>
            </a:extLst>
          </p:cNvPr>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BCE4B4A-DE64-4563-83CD-C40B1D681D92}"/>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A1DA0314-0202-4E6D-8352-C28376A9C086}"/>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87B56083-87B4-4603-B6FF-A9EB68E3E69F}"/>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133708CF-F028-4917-A9CB-59BF5248A20D}"/>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0" name="Graphic 185">
            <a:extLst>
              <a:ext uri="{FF2B5EF4-FFF2-40B4-BE49-F238E27FC236}">
                <a16:creationId xmlns:a16="http://schemas.microsoft.com/office/drawing/2014/main" id="{81B934BF-E239-47E1-93E9-EA3182162D21}"/>
              </a:ext>
            </a:extLst>
          </p:cNvPr>
          <p:cNvGrpSpPr/>
          <p:nvPr/>
        </p:nvGrpSpPr>
        <p:grpSpPr>
          <a:xfrm>
            <a:off x="8249673" y="5987065"/>
            <a:ext cx="790850" cy="469689"/>
            <a:chOff x="9841624" y="4115729"/>
            <a:chExt cx="602170" cy="268223"/>
          </a:xfrm>
          <a:solidFill>
            <a:schemeClr val="tx1"/>
          </a:solidFill>
        </p:grpSpPr>
        <p:sp>
          <p:nvSpPr>
            <p:cNvPr id="11" name="Freeform: Shape 10">
              <a:extLst>
                <a:ext uri="{FF2B5EF4-FFF2-40B4-BE49-F238E27FC236}">
                  <a16:creationId xmlns:a16="http://schemas.microsoft.com/office/drawing/2014/main" id="{C3BBF177-5044-426A-93ED-64BDC84BF184}"/>
                </a:ext>
              </a:extLst>
            </p:cNvPr>
            <p:cNvSpPr/>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sz="1350"/>
            </a:p>
          </p:txBody>
        </p:sp>
        <p:sp>
          <p:nvSpPr>
            <p:cNvPr id="12" name="Freeform: Shape 11">
              <a:extLst>
                <a:ext uri="{FF2B5EF4-FFF2-40B4-BE49-F238E27FC236}">
                  <a16:creationId xmlns:a16="http://schemas.microsoft.com/office/drawing/2014/main" id="{74270648-77F5-4D28-B691-DA57AA28FD73}"/>
                </a:ext>
              </a:extLst>
            </p:cNvPr>
            <p:cNvSpPr/>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sz="1350"/>
            </a:p>
          </p:txBody>
        </p:sp>
        <p:sp>
          <p:nvSpPr>
            <p:cNvPr id="13" name="Freeform: Shape 12">
              <a:extLst>
                <a:ext uri="{FF2B5EF4-FFF2-40B4-BE49-F238E27FC236}">
                  <a16:creationId xmlns:a16="http://schemas.microsoft.com/office/drawing/2014/main" id="{6086B770-2F70-4B7B-9525-286BBD63AD72}"/>
                </a:ext>
              </a:extLst>
            </p:cNvPr>
            <p:cNvSpPr/>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sz="1350"/>
            </a:p>
          </p:txBody>
        </p:sp>
        <p:sp>
          <p:nvSpPr>
            <p:cNvPr id="14" name="Freeform: Shape 13">
              <a:extLst>
                <a:ext uri="{FF2B5EF4-FFF2-40B4-BE49-F238E27FC236}">
                  <a16:creationId xmlns:a16="http://schemas.microsoft.com/office/drawing/2014/main" id="{57DDC14D-7AE3-41CD-ADFC-A3601D4F9DF3}"/>
                </a:ext>
              </a:extLst>
            </p:cNvPr>
            <p:cNvSpPr/>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sz="1350"/>
            </a:p>
          </p:txBody>
        </p:sp>
        <p:sp>
          <p:nvSpPr>
            <p:cNvPr id="15" name="Freeform: Shape 14">
              <a:extLst>
                <a:ext uri="{FF2B5EF4-FFF2-40B4-BE49-F238E27FC236}">
                  <a16:creationId xmlns:a16="http://schemas.microsoft.com/office/drawing/2014/main" id="{42181834-8401-4B66-85EE-1CBF57807DAB}"/>
                </a:ext>
              </a:extLst>
            </p:cNvPr>
            <p:cNvSpPr/>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sz="1350"/>
            </a:p>
          </p:txBody>
        </p:sp>
      </p:grpSp>
      <p:sp>
        <p:nvSpPr>
          <p:cNvPr id="7" name="Date Placeholder 6">
            <a:extLst>
              <a:ext uri="{FF2B5EF4-FFF2-40B4-BE49-F238E27FC236}">
                <a16:creationId xmlns:a16="http://schemas.microsoft.com/office/drawing/2014/main" id="{A433C091-3B62-4087-9A97-63BBE28CFF17}"/>
              </a:ext>
            </a:extLst>
          </p:cNvPr>
          <p:cNvSpPr>
            <a:spLocks noGrp="1"/>
          </p:cNvSpPr>
          <p:nvPr>
            <p:ph type="dt" sz="half" idx="10"/>
          </p:nvPr>
        </p:nvSpPr>
        <p:spPr/>
        <p:txBody>
          <a:bodyPr/>
          <a:lstStyle/>
          <a:p>
            <a:fld id="{AD794440-721C-4D75-BD4F-4CFB3D51CDCA}" type="datetime1">
              <a:rPr lang="en-US" smtClean="0"/>
              <a:t>11/7/2020</a:t>
            </a:fld>
            <a:endParaRPr lang="en-US" dirty="0"/>
          </a:p>
        </p:txBody>
      </p:sp>
      <p:sp>
        <p:nvSpPr>
          <p:cNvPr id="8" name="Footer Placeholder 7">
            <a:extLst>
              <a:ext uri="{FF2B5EF4-FFF2-40B4-BE49-F238E27FC236}">
                <a16:creationId xmlns:a16="http://schemas.microsoft.com/office/drawing/2014/main" id="{870710C3-2723-4847-BCAF-96D9FAE50555}"/>
              </a:ext>
            </a:extLst>
          </p:cNvPr>
          <p:cNvSpPr>
            <a:spLocks noGrp="1"/>
          </p:cNvSpPr>
          <p:nvPr>
            <p:ph type="ftr" sz="quarter" idx="11"/>
          </p:nvPr>
        </p:nvSpPr>
        <p:spPr/>
        <p:txBody>
          <a:bodyPr/>
          <a:lstStyle/>
          <a:p>
            <a:r>
              <a:rPr lang="en-US" dirty="0"/>
              <a:t>Sample Footer Text</a:t>
            </a:r>
          </a:p>
        </p:txBody>
      </p:sp>
      <p:sp>
        <p:nvSpPr>
          <p:cNvPr id="9" name="Slide Number Placeholder 8">
            <a:extLst>
              <a:ext uri="{FF2B5EF4-FFF2-40B4-BE49-F238E27FC236}">
                <a16:creationId xmlns:a16="http://schemas.microsoft.com/office/drawing/2014/main" id="{96618B2C-95AC-4438-97FD-07ACF297B8FE}"/>
              </a:ext>
            </a:extLst>
          </p:cNvPr>
          <p:cNvSpPr>
            <a:spLocks noGrp="1"/>
          </p:cNvSpPr>
          <p:nvPr>
            <p:ph type="sldNum" sz="quarter" idx="12"/>
          </p:nvPr>
        </p:nvSpPr>
        <p:spPr/>
        <p:txBody>
          <a:bodyPr/>
          <a:lstStyle/>
          <a:p>
            <a:fld id="{F3450C42-9A0B-4425-92C2-70FCF7C45734}" type="slidenum">
              <a:rPr lang="en-US" smtClean="0"/>
              <a:t>‹#›</a:t>
            </a:fld>
            <a:endParaRPr lang="en-US" dirty="0"/>
          </a:p>
        </p:txBody>
      </p:sp>
      <p:sp>
        <p:nvSpPr>
          <p:cNvPr id="17" name="Oval 16">
            <a:extLst>
              <a:ext uri="{FF2B5EF4-FFF2-40B4-BE49-F238E27FC236}">
                <a16:creationId xmlns:a16="http://schemas.microsoft.com/office/drawing/2014/main" id="{D6B0F5A7-6E8A-4BCD-8F1F-233ECD21B262}"/>
              </a:ext>
            </a:extLst>
          </p:cNvPr>
          <p:cNvSpPr/>
          <p:nvPr/>
        </p:nvSpPr>
        <p:spPr>
          <a:xfrm>
            <a:off x="240552" y="652895"/>
            <a:ext cx="239956"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Tree>
    <p:extLst>
      <p:ext uri="{BB962C8B-B14F-4D97-AF65-F5344CB8AC3E}">
        <p14:creationId xmlns:p14="http://schemas.microsoft.com/office/powerpoint/2010/main" val="281306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9CF7F-748D-4598-983E-96A2BE26930A}"/>
              </a:ext>
            </a:extLst>
          </p:cNvPr>
          <p:cNvSpPr>
            <a:spLocks noGrp="1"/>
          </p:cNvSpPr>
          <p:nvPr>
            <p:ph type="title"/>
          </p:nvPr>
        </p:nvSpPr>
        <p:spPr/>
        <p:txBody>
          <a:bodyPr/>
          <a:lstStyle/>
          <a:p>
            <a:r>
              <a:rPr lang="en-US"/>
              <a:t>Click to edit Master title style</a:t>
            </a:r>
            <a:endParaRPr lang="en-US" dirty="0"/>
          </a:p>
        </p:txBody>
      </p:sp>
      <p:grpSp>
        <p:nvGrpSpPr>
          <p:cNvPr id="6" name="Graphic 185">
            <a:extLst>
              <a:ext uri="{FF2B5EF4-FFF2-40B4-BE49-F238E27FC236}">
                <a16:creationId xmlns:a16="http://schemas.microsoft.com/office/drawing/2014/main" id="{DFD4D3BE-80D4-4E69-9C76-F0D8517DF690}"/>
              </a:ext>
            </a:extLst>
          </p:cNvPr>
          <p:cNvGrpSpPr/>
          <p:nvPr/>
        </p:nvGrpSpPr>
        <p:grpSpPr>
          <a:xfrm>
            <a:off x="8249673" y="5987065"/>
            <a:ext cx="790850" cy="469689"/>
            <a:chOff x="9841624" y="4115729"/>
            <a:chExt cx="602170" cy="268223"/>
          </a:xfrm>
          <a:solidFill>
            <a:schemeClr val="tx1"/>
          </a:solidFill>
        </p:grpSpPr>
        <p:sp>
          <p:nvSpPr>
            <p:cNvPr id="7" name="Freeform: Shape 6">
              <a:extLst>
                <a:ext uri="{FF2B5EF4-FFF2-40B4-BE49-F238E27FC236}">
                  <a16:creationId xmlns:a16="http://schemas.microsoft.com/office/drawing/2014/main" id="{A0B6E97F-00E1-4372-8978-8BCBDC9026E6}"/>
                </a:ext>
              </a:extLst>
            </p:cNvPr>
            <p:cNvSpPr/>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sz="1350"/>
            </a:p>
          </p:txBody>
        </p:sp>
        <p:sp>
          <p:nvSpPr>
            <p:cNvPr id="8" name="Freeform: Shape 7">
              <a:extLst>
                <a:ext uri="{FF2B5EF4-FFF2-40B4-BE49-F238E27FC236}">
                  <a16:creationId xmlns:a16="http://schemas.microsoft.com/office/drawing/2014/main" id="{CC7651B7-7A30-4AFA-A4D7-0B0C5D2DDAAF}"/>
                </a:ext>
              </a:extLst>
            </p:cNvPr>
            <p:cNvSpPr/>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sz="1350"/>
            </a:p>
          </p:txBody>
        </p:sp>
        <p:sp>
          <p:nvSpPr>
            <p:cNvPr id="9" name="Freeform: Shape 8">
              <a:extLst>
                <a:ext uri="{FF2B5EF4-FFF2-40B4-BE49-F238E27FC236}">
                  <a16:creationId xmlns:a16="http://schemas.microsoft.com/office/drawing/2014/main" id="{FD2FC5CA-556B-4409-B084-34753A1F04E6}"/>
                </a:ext>
              </a:extLst>
            </p:cNvPr>
            <p:cNvSpPr/>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sz="1350"/>
            </a:p>
          </p:txBody>
        </p:sp>
        <p:sp>
          <p:nvSpPr>
            <p:cNvPr id="10" name="Freeform: Shape 9">
              <a:extLst>
                <a:ext uri="{FF2B5EF4-FFF2-40B4-BE49-F238E27FC236}">
                  <a16:creationId xmlns:a16="http://schemas.microsoft.com/office/drawing/2014/main" id="{3E63FB41-EE1F-4889-9096-3A38936330D5}"/>
                </a:ext>
              </a:extLst>
            </p:cNvPr>
            <p:cNvSpPr/>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sz="1350"/>
            </a:p>
          </p:txBody>
        </p:sp>
        <p:sp>
          <p:nvSpPr>
            <p:cNvPr id="11" name="Freeform: Shape 10">
              <a:extLst>
                <a:ext uri="{FF2B5EF4-FFF2-40B4-BE49-F238E27FC236}">
                  <a16:creationId xmlns:a16="http://schemas.microsoft.com/office/drawing/2014/main" id="{0DD19F3B-7B3E-4861-8FDA-D0116C96C16E}"/>
                </a:ext>
              </a:extLst>
            </p:cNvPr>
            <p:cNvSpPr/>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sz="1350"/>
            </a:p>
          </p:txBody>
        </p:sp>
      </p:grpSp>
      <p:sp>
        <p:nvSpPr>
          <p:cNvPr id="3" name="Date Placeholder 2">
            <a:extLst>
              <a:ext uri="{FF2B5EF4-FFF2-40B4-BE49-F238E27FC236}">
                <a16:creationId xmlns:a16="http://schemas.microsoft.com/office/drawing/2014/main" id="{410A2C46-C908-4010-AAE2-9FA41B145C4D}"/>
              </a:ext>
            </a:extLst>
          </p:cNvPr>
          <p:cNvSpPr>
            <a:spLocks noGrp="1"/>
          </p:cNvSpPr>
          <p:nvPr>
            <p:ph type="dt" sz="half" idx="10"/>
          </p:nvPr>
        </p:nvSpPr>
        <p:spPr/>
        <p:txBody>
          <a:bodyPr/>
          <a:lstStyle/>
          <a:p>
            <a:fld id="{B2701A64-483B-4532-94FB-D8F90CB6DEE0}" type="datetime1">
              <a:rPr lang="en-US" smtClean="0"/>
              <a:t>11/7/2020</a:t>
            </a:fld>
            <a:endParaRPr lang="en-US" dirty="0"/>
          </a:p>
        </p:txBody>
      </p:sp>
      <p:sp>
        <p:nvSpPr>
          <p:cNvPr id="4" name="Footer Placeholder 3">
            <a:extLst>
              <a:ext uri="{FF2B5EF4-FFF2-40B4-BE49-F238E27FC236}">
                <a16:creationId xmlns:a16="http://schemas.microsoft.com/office/drawing/2014/main" id="{C7CF5279-7D37-4D98-9A70-987C84F62C2B}"/>
              </a:ext>
            </a:extLst>
          </p:cNvPr>
          <p:cNvSpPr>
            <a:spLocks noGrp="1"/>
          </p:cNvSpPr>
          <p:nvPr>
            <p:ph type="ftr" sz="quarter" idx="11"/>
          </p:nvPr>
        </p:nvSpPr>
        <p:spPr/>
        <p:txBody>
          <a:bodyPr/>
          <a:lstStyle/>
          <a:p>
            <a:r>
              <a:rPr lang="en-US" dirty="0"/>
              <a:t>Sample Footer Text</a:t>
            </a:r>
          </a:p>
        </p:txBody>
      </p:sp>
      <p:sp>
        <p:nvSpPr>
          <p:cNvPr id="5" name="Slide Number Placeholder 4">
            <a:extLst>
              <a:ext uri="{FF2B5EF4-FFF2-40B4-BE49-F238E27FC236}">
                <a16:creationId xmlns:a16="http://schemas.microsoft.com/office/drawing/2014/main" id="{2896FAD0-59EF-49AA-BBC6-A0EC184DD2C9}"/>
              </a:ext>
            </a:extLst>
          </p:cNvPr>
          <p:cNvSpPr>
            <a:spLocks noGrp="1"/>
          </p:cNvSpPr>
          <p:nvPr>
            <p:ph type="sldNum" sz="quarter" idx="12"/>
          </p:nvPr>
        </p:nvSpPr>
        <p:spPr/>
        <p:txBody>
          <a:bodyPr/>
          <a:lstStyle/>
          <a:p>
            <a:fld id="{F3450C42-9A0B-4425-92C2-70FCF7C45734}" type="slidenum">
              <a:rPr lang="en-US" smtClean="0"/>
              <a:t>‹#›</a:t>
            </a:fld>
            <a:endParaRPr lang="en-US" dirty="0"/>
          </a:p>
        </p:txBody>
      </p:sp>
      <p:sp>
        <p:nvSpPr>
          <p:cNvPr id="13" name="Oval 12">
            <a:extLst>
              <a:ext uri="{FF2B5EF4-FFF2-40B4-BE49-F238E27FC236}">
                <a16:creationId xmlns:a16="http://schemas.microsoft.com/office/drawing/2014/main" id="{876EB399-18D2-46D5-8757-35FCFF8EA80D}"/>
              </a:ext>
            </a:extLst>
          </p:cNvPr>
          <p:cNvSpPr/>
          <p:nvPr/>
        </p:nvSpPr>
        <p:spPr>
          <a:xfrm>
            <a:off x="240552" y="652895"/>
            <a:ext cx="239956"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Tree>
    <p:extLst>
      <p:ext uri="{BB962C8B-B14F-4D97-AF65-F5344CB8AC3E}">
        <p14:creationId xmlns:p14="http://schemas.microsoft.com/office/powerpoint/2010/main" val="2137853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5" name="Graphic 185">
            <a:extLst>
              <a:ext uri="{FF2B5EF4-FFF2-40B4-BE49-F238E27FC236}">
                <a16:creationId xmlns:a16="http://schemas.microsoft.com/office/drawing/2014/main" id="{773CCE17-EE0F-40E0-B7AE-CF7677B64709}"/>
              </a:ext>
            </a:extLst>
          </p:cNvPr>
          <p:cNvGrpSpPr/>
          <p:nvPr/>
        </p:nvGrpSpPr>
        <p:grpSpPr>
          <a:xfrm>
            <a:off x="8249673" y="5987065"/>
            <a:ext cx="790850" cy="469689"/>
            <a:chOff x="9841624" y="4115729"/>
            <a:chExt cx="602170" cy="268223"/>
          </a:xfrm>
          <a:solidFill>
            <a:schemeClr val="tx1"/>
          </a:solidFill>
        </p:grpSpPr>
        <p:sp>
          <p:nvSpPr>
            <p:cNvPr id="6" name="Freeform: Shape 5">
              <a:extLst>
                <a:ext uri="{FF2B5EF4-FFF2-40B4-BE49-F238E27FC236}">
                  <a16:creationId xmlns:a16="http://schemas.microsoft.com/office/drawing/2014/main" id="{B0AC6C4E-6EA5-454A-AB84-8B94D8B585EC}"/>
                </a:ext>
              </a:extLst>
            </p:cNvPr>
            <p:cNvSpPr/>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sz="1350"/>
            </a:p>
          </p:txBody>
        </p:sp>
        <p:sp>
          <p:nvSpPr>
            <p:cNvPr id="7" name="Freeform: Shape 6">
              <a:extLst>
                <a:ext uri="{FF2B5EF4-FFF2-40B4-BE49-F238E27FC236}">
                  <a16:creationId xmlns:a16="http://schemas.microsoft.com/office/drawing/2014/main" id="{B4329338-925B-4677-BA6E-4357D37DB545}"/>
                </a:ext>
              </a:extLst>
            </p:cNvPr>
            <p:cNvSpPr/>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sz="1350"/>
            </a:p>
          </p:txBody>
        </p:sp>
        <p:sp>
          <p:nvSpPr>
            <p:cNvPr id="8" name="Freeform: Shape 7">
              <a:extLst>
                <a:ext uri="{FF2B5EF4-FFF2-40B4-BE49-F238E27FC236}">
                  <a16:creationId xmlns:a16="http://schemas.microsoft.com/office/drawing/2014/main" id="{334C0A08-043F-4818-BA1D-BCC9F811A873}"/>
                </a:ext>
              </a:extLst>
            </p:cNvPr>
            <p:cNvSpPr/>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sz="1350"/>
            </a:p>
          </p:txBody>
        </p:sp>
        <p:sp>
          <p:nvSpPr>
            <p:cNvPr id="9" name="Freeform: Shape 8">
              <a:extLst>
                <a:ext uri="{FF2B5EF4-FFF2-40B4-BE49-F238E27FC236}">
                  <a16:creationId xmlns:a16="http://schemas.microsoft.com/office/drawing/2014/main" id="{DCB185DD-ED0D-4633-8098-95C4A6F177CC}"/>
                </a:ext>
              </a:extLst>
            </p:cNvPr>
            <p:cNvSpPr/>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sz="1350"/>
            </a:p>
          </p:txBody>
        </p:sp>
        <p:sp>
          <p:nvSpPr>
            <p:cNvPr id="10" name="Freeform: Shape 9">
              <a:extLst>
                <a:ext uri="{FF2B5EF4-FFF2-40B4-BE49-F238E27FC236}">
                  <a16:creationId xmlns:a16="http://schemas.microsoft.com/office/drawing/2014/main" id="{2AD50526-B611-40B6-BB45-AE82F0EF5992}"/>
                </a:ext>
              </a:extLst>
            </p:cNvPr>
            <p:cNvSpPr/>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sz="1350"/>
            </a:p>
          </p:txBody>
        </p:sp>
      </p:grpSp>
      <p:sp>
        <p:nvSpPr>
          <p:cNvPr id="2" name="Date Placeholder 1">
            <a:extLst>
              <a:ext uri="{FF2B5EF4-FFF2-40B4-BE49-F238E27FC236}">
                <a16:creationId xmlns:a16="http://schemas.microsoft.com/office/drawing/2014/main" id="{0708C302-4224-4668-8CAC-3267172A0C93}"/>
              </a:ext>
            </a:extLst>
          </p:cNvPr>
          <p:cNvSpPr>
            <a:spLocks noGrp="1"/>
          </p:cNvSpPr>
          <p:nvPr>
            <p:ph type="dt" sz="half" idx="10"/>
          </p:nvPr>
        </p:nvSpPr>
        <p:spPr/>
        <p:txBody>
          <a:bodyPr/>
          <a:lstStyle/>
          <a:p>
            <a:fld id="{6F18FB39-20FB-4E2E-B861-45B709B9C3C5}" type="datetime1">
              <a:rPr lang="en-US" smtClean="0"/>
              <a:t>11/7/2020</a:t>
            </a:fld>
            <a:endParaRPr lang="en-US" dirty="0"/>
          </a:p>
        </p:txBody>
      </p:sp>
      <p:sp>
        <p:nvSpPr>
          <p:cNvPr id="3" name="Footer Placeholder 2">
            <a:extLst>
              <a:ext uri="{FF2B5EF4-FFF2-40B4-BE49-F238E27FC236}">
                <a16:creationId xmlns:a16="http://schemas.microsoft.com/office/drawing/2014/main" id="{F0C8FC22-AEB6-4BAF-BF93-41A2C757CCC7}"/>
              </a:ext>
            </a:extLst>
          </p:cNvPr>
          <p:cNvSpPr>
            <a:spLocks noGrp="1"/>
          </p:cNvSpPr>
          <p:nvPr>
            <p:ph type="ftr" sz="quarter" idx="11"/>
          </p:nvPr>
        </p:nvSpPr>
        <p:spPr/>
        <p:txBody>
          <a:bodyPr/>
          <a:lstStyle/>
          <a:p>
            <a:r>
              <a:rPr lang="en-US" dirty="0"/>
              <a:t>Sample Footer Text</a:t>
            </a:r>
          </a:p>
        </p:txBody>
      </p:sp>
      <p:sp>
        <p:nvSpPr>
          <p:cNvPr id="4" name="Slide Number Placeholder 3">
            <a:extLst>
              <a:ext uri="{FF2B5EF4-FFF2-40B4-BE49-F238E27FC236}">
                <a16:creationId xmlns:a16="http://schemas.microsoft.com/office/drawing/2014/main" id="{252CA88A-5462-4F17-AFA0-52721ADDBB8F}"/>
              </a:ext>
            </a:extLst>
          </p:cNvPr>
          <p:cNvSpPr>
            <a:spLocks noGrp="1"/>
          </p:cNvSpPr>
          <p:nvPr>
            <p:ph type="sldNum" sz="quarter" idx="12"/>
          </p:nvPr>
        </p:nvSpPr>
        <p:spPr/>
        <p:txBody>
          <a:bodyPr/>
          <a:lstStyle/>
          <a:p>
            <a:fld id="{F3450C42-9A0B-4425-92C2-70FCF7C45734}" type="slidenum">
              <a:rPr lang="en-US" smtClean="0"/>
              <a:t>‹#›</a:t>
            </a:fld>
            <a:endParaRPr lang="en-US" dirty="0"/>
          </a:p>
        </p:txBody>
      </p:sp>
      <p:sp>
        <p:nvSpPr>
          <p:cNvPr id="12" name="Oval 11">
            <a:extLst>
              <a:ext uri="{FF2B5EF4-FFF2-40B4-BE49-F238E27FC236}">
                <a16:creationId xmlns:a16="http://schemas.microsoft.com/office/drawing/2014/main" id="{70CCC791-94D7-4BB8-9EDF-423CEA1F6215}"/>
              </a:ext>
            </a:extLst>
          </p:cNvPr>
          <p:cNvSpPr/>
          <p:nvPr/>
        </p:nvSpPr>
        <p:spPr>
          <a:xfrm>
            <a:off x="240552" y="652895"/>
            <a:ext cx="239956"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Tree>
    <p:extLst>
      <p:ext uri="{BB962C8B-B14F-4D97-AF65-F5344CB8AC3E}">
        <p14:creationId xmlns:p14="http://schemas.microsoft.com/office/powerpoint/2010/main" val="1789495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6AC37-C5B5-462A-BE4A-E55CEBF2A341}"/>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6A4B007F-32A8-4688-BBEF-4FCB99DF5EA4}"/>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1DF2E2EB-BF8A-44A4-8AE0-BD6C31B1D92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grpSp>
        <p:nvGrpSpPr>
          <p:cNvPr id="8" name="Graphic 185">
            <a:extLst>
              <a:ext uri="{FF2B5EF4-FFF2-40B4-BE49-F238E27FC236}">
                <a16:creationId xmlns:a16="http://schemas.microsoft.com/office/drawing/2014/main" id="{FC9E188F-54C8-4547-9F8C-525712AD7DB6}"/>
              </a:ext>
            </a:extLst>
          </p:cNvPr>
          <p:cNvGrpSpPr/>
          <p:nvPr/>
        </p:nvGrpSpPr>
        <p:grpSpPr>
          <a:xfrm>
            <a:off x="8249673" y="5987065"/>
            <a:ext cx="790850" cy="469689"/>
            <a:chOff x="9841624" y="4115729"/>
            <a:chExt cx="602170" cy="268223"/>
          </a:xfrm>
          <a:solidFill>
            <a:schemeClr val="tx1"/>
          </a:solidFill>
        </p:grpSpPr>
        <p:sp>
          <p:nvSpPr>
            <p:cNvPr id="9" name="Freeform: Shape 8">
              <a:extLst>
                <a:ext uri="{FF2B5EF4-FFF2-40B4-BE49-F238E27FC236}">
                  <a16:creationId xmlns:a16="http://schemas.microsoft.com/office/drawing/2014/main" id="{B99C4538-3939-47A9-A590-09FF21960653}"/>
                </a:ext>
              </a:extLst>
            </p:cNvPr>
            <p:cNvSpPr/>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sz="1350"/>
            </a:p>
          </p:txBody>
        </p:sp>
        <p:sp>
          <p:nvSpPr>
            <p:cNvPr id="10" name="Freeform: Shape 9">
              <a:extLst>
                <a:ext uri="{FF2B5EF4-FFF2-40B4-BE49-F238E27FC236}">
                  <a16:creationId xmlns:a16="http://schemas.microsoft.com/office/drawing/2014/main" id="{7541CA75-5D05-4996-A26D-CE0C909CD5F7}"/>
                </a:ext>
              </a:extLst>
            </p:cNvPr>
            <p:cNvSpPr/>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sz="1350"/>
            </a:p>
          </p:txBody>
        </p:sp>
        <p:sp>
          <p:nvSpPr>
            <p:cNvPr id="11" name="Freeform: Shape 10">
              <a:extLst>
                <a:ext uri="{FF2B5EF4-FFF2-40B4-BE49-F238E27FC236}">
                  <a16:creationId xmlns:a16="http://schemas.microsoft.com/office/drawing/2014/main" id="{86305856-26BC-4BCC-BEF3-5E9CED941775}"/>
                </a:ext>
              </a:extLst>
            </p:cNvPr>
            <p:cNvSpPr/>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sz="1350"/>
            </a:p>
          </p:txBody>
        </p:sp>
        <p:sp>
          <p:nvSpPr>
            <p:cNvPr id="12" name="Freeform: Shape 11">
              <a:extLst>
                <a:ext uri="{FF2B5EF4-FFF2-40B4-BE49-F238E27FC236}">
                  <a16:creationId xmlns:a16="http://schemas.microsoft.com/office/drawing/2014/main" id="{BC69651C-AC37-4CD2-8367-19297D7E2389}"/>
                </a:ext>
              </a:extLst>
            </p:cNvPr>
            <p:cNvSpPr/>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sz="1350"/>
            </a:p>
          </p:txBody>
        </p:sp>
        <p:sp>
          <p:nvSpPr>
            <p:cNvPr id="13" name="Freeform: Shape 12">
              <a:extLst>
                <a:ext uri="{FF2B5EF4-FFF2-40B4-BE49-F238E27FC236}">
                  <a16:creationId xmlns:a16="http://schemas.microsoft.com/office/drawing/2014/main" id="{C3E9031B-BA8D-4D9D-9BB3-A16F7A80F854}"/>
                </a:ext>
              </a:extLst>
            </p:cNvPr>
            <p:cNvSpPr/>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sz="1350"/>
            </a:p>
          </p:txBody>
        </p:sp>
      </p:grpSp>
      <p:sp>
        <p:nvSpPr>
          <p:cNvPr id="5" name="Date Placeholder 4">
            <a:extLst>
              <a:ext uri="{FF2B5EF4-FFF2-40B4-BE49-F238E27FC236}">
                <a16:creationId xmlns:a16="http://schemas.microsoft.com/office/drawing/2014/main" id="{269840A2-CF60-4C47-B955-E65BC451FE73}"/>
              </a:ext>
            </a:extLst>
          </p:cNvPr>
          <p:cNvSpPr>
            <a:spLocks noGrp="1"/>
          </p:cNvSpPr>
          <p:nvPr>
            <p:ph type="dt" sz="half" idx="10"/>
          </p:nvPr>
        </p:nvSpPr>
        <p:spPr/>
        <p:txBody>
          <a:bodyPr/>
          <a:lstStyle/>
          <a:p>
            <a:fld id="{AC48AC19-8BD6-476C-9770-8884373BCF00}" type="datetime1">
              <a:rPr lang="en-US" smtClean="0"/>
              <a:t>11/7/2020</a:t>
            </a:fld>
            <a:endParaRPr lang="en-US"/>
          </a:p>
        </p:txBody>
      </p:sp>
      <p:sp>
        <p:nvSpPr>
          <p:cNvPr id="6" name="Footer Placeholder 5">
            <a:extLst>
              <a:ext uri="{FF2B5EF4-FFF2-40B4-BE49-F238E27FC236}">
                <a16:creationId xmlns:a16="http://schemas.microsoft.com/office/drawing/2014/main" id="{3179DC6E-CC55-47AB-A405-5FB7EE2D191D}"/>
              </a:ext>
            </a:extLst>
          </p:cNvPr>
          <p:cNvSpPr>
            <a:spLocks noGrp="1"/>
          </p:cNvSpPr>
          <p:nvPr>
            <p:ph type="ftr" sz="quarter" idx="11"/>
          </p:nvPr>
        </p:nvSpPr>
        <p:spPr/>
        <p:txBody>
          <a:bodyPr/>
          <a:lstStyle/>
          <a:p>
            <a:r>
              <a:rPr lang="en-US" dirty="0"/>
              <a:t>Sample Footer Text</a:t>
            </a:r>
          </a:p>
        </p:txBody>
      </p:sp>
      <p:sp>
        <p:nvSpPr>
          <p:cNvPr id="7" name="Slide Number Placeholder 6">
            <a:extLst>
              <a:ext uri="{FF2B5EF4-FFF2-40B4-BE49-F238E27FC236}">
                <a16:creationId xmlns:a16="http://schemas.microsoft.com/office/drawing/2014/main" id="{6D5D5E7D-EBA7-4DB0-8C78-7EB8A85FA4FF}"/>
              </a:ext>
            </a:extLst>
          </p:cNvPr>
          <p:cNvSpPr>
            <a:spLocks noGrp="1"/>
          </p:cNvSpPr>
          <p:nvPr>
            <p:ph type="sldNum" sz="quarter" idx="12"/>
          </p:nvPr>
        </p:nvSpPr>
        <p:spPr/>
        <p:txBody>
          <a:bodyPr/>
          <a:lstStyle/>
          <a:p>
            <a:fld id="{F3450C42-9A0B-4425-92C2-70FCF7C45734}" type="slidenum">
              <a:rPr lang="en-US" smtClean="0"/>
              <a:t>‹#›</a:t>
            </a:fld>
            <a:endParaRPr lang="en-US" dirty="0"/>
          </a:p>
        </p:txBody>
      </p:sp>
      <p:sp>
        <p:nvSpPr>
          <p:cNvPr id="15" name="Oval 14">
            <a:extLst>
              <a:ext uri="{FF2B5EF4-FFF2-40B4-BE49-F238E27FC236}">
                <a16:creationId xmlns:a16="http://schemas.microsoft.com/office/drawing/2014/main" id="{C5B051DE-636E-4B3C-9886-2055CE23E49A}"/>
              </a:ext>
            </a:extLst>
          </p:cNvPr>
          <p:cNvSpPr/>
          <p:nvPr/>
        </p:nvSpPr>
        <p:spPr>
          <a:xfrm>
            <a:off x="240552" y="652895"/>
            <a:ext cx="239956"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Tree>
    <p:extLst>
      <p:ext uri="{BB962C8B-B14F-4D97-AF65-F5344CB8AC3E}">
        <p14:creationId xmlns:p14="http://schemas.microsoft.com/office/powerpoint/2010/main" val="2584166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1D355-3146-41D1-B7DC-20B8ACE390AC}"/>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FAD4AAFB-E8F8-4FD1-8C6A-ED2C3FAD5036}"/>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2E051AF1-B16F-43B9-95CC-C17B570DEC8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grpSp>
        <p:nvGrpSpPr>
          <p:cNvPr id="8" name="Graphic 185">
            <a:extLst>
              <a:ext uri="{FF2B5EF4-FFF2-40B4-BE49-F238E27FC236}">
                <a16:creationId xmlns:a16="http://schemas.microsoft.com/office/drawing/2014/main" id="{C8B77273-9FF7-4B93-8385-AD09A5F86AE5}"/>
              </a:ext>
            </a:extLst>
          </p:cNvPr>
          <p:cNvGrpSpPr/>
          <p:nvPr/>
        </p:nvGrpSpPr>
        <p:grpSpPr>
          <a:xfrm>
            <a:off x="8249673" y="5987065"/>
            <a:ext cx="790850" cy="469689"/>
            <a:chOff x="9841624" y="4115729"/>
            <a:chExt cx="602170" cy="268223"/>
          </a:xfrm>
          <a:solidFill>
            <a:schemeClr val="tx1"/>
          </a:solidFill>
        </p:grpSpPr>
        <p:sp>
          <p:nvSpPr>
            <p:cNvPr id="9" name="Freeform: Shape 8">
              <a:extLst>
                <a:ext uri="{FF2B5EF4-FFF2-40B4-BE49-F238E27FC236}">
                  <a16:creationId xmlns:a16="http://schemas.microsoft.com/office/drawing/2014/main" id="{3117A673-3729-4EAD-9E8C-52BEBF74B857}"/>
                </a:ext>
              </a:extLst>
            </p:cNvPr>
            <p:cNvSpPr/>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sz="1350"/>
            </a:p>
          </p:txBody>
        </p:sp>
        <p:sp>
          <p:nvSpPr>
            <p:cNvPr id="10" name="Freeform: Shape 9">
              <a:extLst>
                <a:ext uri="{FF2B5EF4-FFF2-40B4-BE49-F238E27FC236}">
                  <a16:creationId xmlns:a16="http://schemas.microsoft.com/office/drawing/2014/main" id="{EE8DB752-94CD-4A94-BDE3-DD285EB89F3F}"/>
                </a:ext>
              </a:extLst>
            </p:cNvPr>
            <p:cNvSpPr/>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sz="1350"/>
            </a:p>
          </p:txBody>
        </p:sp>
        <p:sp>
          <p:nvSpPr>
            <p:cNvPr id="11" name="Freeform: Shape 10">
              <a:extLst>
                <a:ext uri="{FF2B5EF4-FFF2-40B4-BE49-F238E27FC236}">
                  <a16:creationId xmlns:a16="http://schemas.microsoft.com/office/drawing/2014/main" id="{32F8DDFC-E5CA-4F36-B2BE-BCE49D4F6C95}"/>
                </a:ext>
              </a:extLst>
            </p:cNvPr>
            <p:cNvSpPr/>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sz="1350"/>
            </a:p>
          </p:txBody>
        </p:sp>
        <p:sp>
          <p:nvSpPr>
            <p:cNvPr id="12" name="Freeform: Shape 11">
              <a:extLst>
                <a:ext uri="{FF2B5EF4-FFF2-40B4-BE49-F238E27FC236}">
                  <a16:creationId xmlns:a16="http://schemas.microsoft.com/office/drawing/2014/main" id="{0BB589AE-2F9C-4C83-8DC7-1205CB037525}"/>
                </a:ext>
              </a:extLst>
            </p:cNvPr>
            <p:cNvSpPr/>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sz="1350"/>
            </a:p>
          </p:txBody>
        </p:sp>
        <p:sp>
          <p:nvSpPr>
            <p:cNvPr id="13" name="Freeform: Shape 12">
              <a:extLst>
                <a:ext uri="{FF2B5EF4-FFF2-40B4-BE49-F238E27FC236}">
                  <a16:creationId xmlns:a16="http://schemas.microsoft.com/office/drawing/2014/main" id="{7AC9A2DE-3C9E-4CD0-8C7A-CC5F9F9942E4}"/>
                </a:ext>
              </a:extLst>
            </p:cNvPr>
            <p:cNvSpPr/>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sz="1350"/>
            </a:p>
          </p:txBody>
        </p:sp>
      </p:grpSp>
      <p:sp>
        <p:nvSpPr>
          <p:cNvPr id="5" name="Date Placeholder 4">
            <a:extLst>
              <a:ext uri="{FF2B5EF4-FFF2-40B4-BE49-F238E27FC236}">
                <a16:creationId xmlns:a16="http://schemas.microsoft.com/office/drawing/2014/main" id="{D68C8714-2467-4715-934E-6787C84F7929}"/>
              </a:ext>
            </a:extLst>
          </p:cNvPr>
          <p:cNvSpPr>
            <a:spLocks noGrp="1"/>
          </p:cNvSpPr>
          <p:nvPr>
            <p:ph type="dt" sz="half" idx="10"/>
          </p:nvPr>
        </p:nvSpPr>
        <p:spPr/>
        <p:txBody>
          <a:bodyPr/>
          <a:lstStyle/>
          <a:p>
            <a:fld id="{F3F68C53-8AD1-4F09-9486-FB3406B99CFA}" type="datetime1">
              <a:rPr lang="en-US" smtClean="0"/>
              <a:t>11/7/2020</a:t>
            </a:fld>
            <a:endParaRPr lang="en-US" dirty="0"/>
          </a:p>
        </p:txBody>
      </p:sp>
      <p:sp>
        <p:nvSpPr>
          <p:cNvPr id="6" name="Footer Placeholder 5">
            <a:extLst>
              <a:ext uri="{FF2B5EF4-FFF2-40B4-BE49-F238E27FC236}">
                <a16:creationId xmlns:a16="http://schemas.microsoft.com/office/drawing/2014/main" id="{A46F13D6-03EC-4D31-8BB1-9FFDE3633C21}"/>
              </a:ext>
            </a:extLst>
          </p:cNvPr>
          <p:cNvSpPr>
            <a:spLocks noGrp="1"/>
          </p:cNvSpPr>
          <p:nvPr>
            <p:ph type="ftr" sz="quarter" idx="11"/>
          </p:nvPr>
        </p:nvSpPr>
        <p:spPr/>
        <p:txBody>
          <a:bodyPr/>
          <a:lstStyle/>
          <a:p>
            <a:r>
              <a:rPr lang="en-US" dirty="0"/>
              <a:t>Sample Footer Text</a:t>
            </a:r>
          </a:p>
        </p:txBody>
      </p:sp>
      <p:sp>
        <p:nvSpPr>
          <p:cNvPr id="7" name="Slide Number Placeholder 6">
            <a:extLst>
              <a:ext uri="{FF2B5EF4-FFF2-40B4-BE49-F238E27FC236}">
                <a16:creationId xmlns:a16="http://schemas.microsoft.com/office/drawing/2014/main" id="{7C65D4DD-A2A4-4DF6-9527-E5F12FEB936C}"/>
              </a:ext>
            </a:extLst>
          </p:cNvPr>
          <p:cNvSpPr>
            <a:spLocks noGrp="1"/>
          </p:cNvSpPr>
          <p:nvPr>
            <p:ph type="sldNum" sz="quarter" idx="12"/>
          </p:nvPr>
        </p:nvSpPr>
        <p:spPr/>
        <p:txBody>
          <a:bodyPr/>
          <a:lstStyle/>
          <a:p>
            <a:fld id="{F3450C42-9A0B-4425-92C2-70FCF7C45734}" type="slidenum">
              <a:rPr lang="en-US" smtClean="0"/>
              <a:t>‹#›</a:t>
            </a:fld>
            <a:endParaRPr lang="en-US" dirty="0"/>
          </a:p>
        </p:txBody>
      </p:sp>
      <p:sp>
        <p:nvSpPr>
          <p:cNvPr id="15" name="Oval 14">
            <a:extLst>
              <a:ext uri="{FF2B5EF4-FFF2-40B4-BE49-F238E27FC236}">
                <a16:creationId xmlns:a16="http://schemas.microsoft.com/office/drawing/2014/main" id="{FD202F3A-9FDE-4E11-B865-FBAEC415F880}"/>
              </a:ext>
            </a:extLst>
          </p:cNvPr>
          <p:cNvSpPr/>
          <p:nvPr/>
        </p:nvSpPr>
        <p:spPr>
          <a:xfrm>
            <a:off x="240552" y="652895"/>
            <a:ext cx="239956"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Tree>
    <p:extLst>
      <p:ext uri="{BB962C8B-B14F-4D97-AF65-F5344CB8AC3E}">
        <p14:creationId xmlns:p14="http://schemas.microsoft.com/office/powerpoint/2010/main" val="2748494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33F5C3-CD4B-4472-B59A-49D460CB1CD4}"/>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772236B-AB2C-4D6F-AE15-700992DA917B}"/>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090F509-07BE-4446-8772-F44E09936B7D}"/>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b="1" cap="all" spc="75" baseline="0">
                <a:solidFill>
                  <a:schemeClr val="tx1">
                    <a:tint val="75000"/>
                  </a:schemeClr>
                </a:solidFill>
                <a:latin typeface="+mn-lt"/>
                <a:ea typeface="Source Sans Pro SemiBold" panose="020B0603030403020204" pitchFamily="34" charset="0"/>
              </a:defRPr>
            </a:lvl1pPr>
          </a:lstStyle>
          <a:p>
            <a:fld id="{BA543EDD-D0D2-447F-B24F-3717AF4B109D}" type="datetime1">
              <a:rPr lang="en-US" smtClean="0"/>
              <a:pPr/>
              <a:t>11/7/2020</a:t>
            </a:fld>
            <a:endParaRPr lang="en-US" dirty="0"/>
          </a:p>
        </p:txBody>
      </p:sp>
      <p:sp>
        <p:nvSpPr>
          <p:cNvPr id="5" name="Footer Placeholder 4">
            <a:extLst>
              <a:ext uri="{FF2B5EF4-FFF2-40B4-BE49-F238E27FC236}">
                <a16:creationId xmlns:a16="http://schemas.microsoft.com/office/drawing/2014/main" id="{501B927E-3833-4F85-99B5-56B5F1E540DD}"/>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b="1" cap="all" spc="75" baseline="0">
                <a:solidFill>
                  <a:schemeClr val="tx1">
                    <a:tint val="75000"/>
                  </a:schemeClr>
                </a:solidFill>
                <a:latin typeface="+mn-lt"/>
                <a:ea typeface="Source Sans Pro SemiBold" panose="020B0603030403020204" pitchFamily="34" charset="0"/>
              </a:defRPr>
            </a:lvl1pPr>
          </a:lstStyle>
          <a:p>
            <a:r>
              <a:rPr lang="en-US" dirty="0"/>
              <a:t>Sample Footer Text</a:t>
            </a:r>
          </a:p>
        </p:txBody>
      </p:sp>
      <p:sp>
        <p:nvSpPr>
          <p:cNvPr id="6" name="Slide Number Placeholder 5">
            <a:extLst>
              <a:ext uri="{FF2B5EF4-FFF2-40B4-BE49-F238E27FC236}">
                <a16:creationId xmlns:a16="http://schemas.microsoft.com/office/drawing/2014/main" id="{E628CB64-4E98-43DE-B543-7BE5B329DBA3}"/>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b="1" cap="all" spc="75" baseline="0">
                <a:solidFill>
                  <a:schemeClr val="tx1">
                    <a:tint val="75000"/>
                  </a:schemeClr>
                </a:solidFill>
                <a:latin typeface="+mn-lt"/>
                <a:ea typeface="Source Sans Pro SemiBold" panose="020B0603030403020204" pitchFamily="34" charset="0"/>
              </a:defRPr>
            </a:lvl1pPr>
          </a:lstStyle>
          <a:p>
            <a:fld id="{F3450C42-9A0B-4425-92C2-70FCF7C45734}" type="slidenum">
              <a:rPr lang="en-US" smtClean="0"/>
              <a:pPr/>
              <a:t>‹#›</a:t>
            </a:fld>
            <a:endParaRPr lang="en-US" dirty="0"/>
          </a:p>
        </p:txBody>
      </p:sp>
    </p:spTree>
    <p:extLst>
      <p:ext uri="{BB962C8B-B14F-4D97-AF65-F5344CB8AC3E}">
        <p14:creationId xmlns:p14="http://schemas.microsoft.com/office/powerpoint/2010/main" val="1685007089"/>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hf sldNum="0"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A397E3E-B90C-4D82-BAAA-36F7AC6A45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57250"/>
            <a:ext cx="9144000"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1" name="Rectangle 10">
            <a:extLst>
              <a:ext uri="{FF2B5EF4-FFF2-40B4-BE49-F238E27FC236}">
                <a16:creationId xmlns:a16="http://schemas.microsoft.com/office/drawing/2014/main" id="{D115D553-F1E2-4033-8E29-ECED90BF58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857250"/>
            <a:ext cx="5702966" cy="5143500"/>
          </a:xfrm>
          <a:prstGeom prst="rect">
            <a:avLst/>
          </a:prstGeom>
          <a:gradFill>
            <a:gsLst>
              <a:gs pos="0">
                <a:schemeClr val="tx1">
                  <a:alpha val="0"/>
                </a:schemeClr>
              </a:gs>
              <a:gs pos="100000">
                <a:schemeClr val="tx1">
                  <a:alpha val="3000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3" name="Freeform: Shape 12">
            <a:extLst>
              <a:ext uri="{FF2B5EF4-FFF2-40B4-BE49-F238E27FC236}">
                <a16:creationId xmlns:a16="http://schemas.microsoft.com/office/drawing/2014/main" id="{E16C8D8F-10E9-4498-ABDB-0F923F8B68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042626"/>
            <a:ext cx="1396391" cy="208334"/>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solidFill>
            <a:srgbClr val="FFFFFF"/>
          </a:solidFill>
          <a:ln w="9525" cap="flat">
            <a:noFill/>
            <a:prstDash val="solid"/>
            <a:miter/>
          </a:ln>
        </p:spPr>
        <p:txBody>
          <a:bodyPr wrap="square" rtlCol="0" anchor="ctr">
            <a:noAutofit/>
          </a:bodyPr>
          <a:lstStyle/>
          <a:p>
            <a:endParaRPr lang="en-US" sz="1350"/>
          </a:p>
        </p:txBody>
      </p:sp>
      <p:sp>
        <p:nvSpPr>
          <p:cNvPr id="15" name="Freeform: Shape 14">
            <a:extLst>
              <a:ext uri="{FF2B5EF4-FFF2-40B4-BE49-F238E27FC236}">
                <a16:creationId xmlns:a16="http://schemas.microsoft.com/office/drawing/2014/main" id="{6617B5AA-8A0D-41D3-B2EF-8BC53E3B7D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042626"/>
            <a:ext cx="1396391" cy="208334"/>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solidFill>
            <a:schemeClr val="tx1"/>
          </a:solidFill>
          <a:ln w="9525" cap="flat">
            <a:noFill/>
            <a:prstDash val="solid"/>
            <a:miter/>
          </a:ln>
        </p:spPr>
        <p:txBody>
          <a:bodyPr wrap="square" rtlCol="0" anchor="ctr">
            <a:noAutofit/>
          </a:bodyPr>
          <a:lstStyle/>
          <a:p>
            <a:endParaRPr lang="en-US" sz="1350"/>
          </a:p>
        </p:txBody>
      </p:sp>
      <p:sp>
        <p:nvSpPr>
          <p:cNvPr id="17" name="Freeform: Shape 16">
            <a:extLst>
              <a:ext uri="{FF2B5EF4-FFF2-40B4-BE49-F238E27FC236}">
                <a16:creationId xmlns:a16="http://schemas.microsoft.com/office/drawing/2014/main" id="{1E5A83E3-8A11-4492-BB6E-F5F2240316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372427"/>
            <a:ext cx="1396391" cy="208334"/>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solidFill>
            <a:srgbClr val="FFFFFF"/>
          </a:solidFill>
          <a:ln w="9525" cap="flat">
            <a:noFill/>
            <a:prstDash val="solid"/>
            <a:miter/>
          </a:ln>
        </p:spPr>
        <p:txBody>
          <a:bodyPr wrap="square" rtlCol="0" anchor="ctr">
            <a:noAutofit/>
          </a:bodyPr>
          <a:lstStyle/>
          <a:p>
            <a:endParaRPr lang="en-US" sz="1350"/>
          </a:p>
        </p:txBody>
      </p:sp>
      <p:sp>
        <p:nvSpPr>
          <p:cNvPr id="19" name="Freeform: Shape 18">
            <a:extLst>
              <a:ext uri="{FF2B5EF4-FFF2-40B4-BE49-F238E27FC236}">
                <a16:creationId xmlns:a16="http://schemas.microsoft.com/office/drawing/2014/main" id="{572EB308-9A4E-4332-A908-22F2978D75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372427"/>
            <a:ext cx="1396391" cy="208334"/>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solidFill>
            <a:schemeClr val="tx1"/>
          </a:solidFill>
          <a:ln w="9525" cap="flat">
            <a:noFill/>
            <a:prstDash val="solid"/>
            <a:miter/>
          </a:ln>
        </p:spPr>
        <p:txBody>
          <a:bodyPr wrap="square" rtlCol="0" anchor="ctr">
            <a:noAutofit/>
          </a:bodyPr>
          <a:lstStyle/>
          <a:p>
            <a:endParaRPr lang="en-US" sz="1350"/>
          </a:p>
        </p:txBody>
      </p:sp>
      <p:grpSp>
        <p:nvGrpSpPr>
          <p:cNvPr id="21" name="Group 20">
            <a:extLst>
              <a:ext uri="{FF2B5EF4-FFF2-40B4-BE49-F238E27FC236}">
                <a16:creationId xmlns:a16="http://schemas.microsoft.com/office/drawing/2014/main" id="{BB7A900B-006E-46F4-831E-5AABAEE45EE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3369" y="1685172"/>
            <a:ext cx="3724401" cy="3448873"/>
            <a:chOff x="1674895" y="1345036"/>
            <a:chExt cx="5428610" cy="4210939"/>
          </a:xfrm>
        </p:grpSpPr>
        <p:sp>
          <p:nvSpPr>
            <p:cNvPr id="22" name="Rectangle 21">
              <a:extLst>
                <a:ext uri="{FF2B5EF4-FFF2-40B4-BE49-F238E27FC236}">
                  <a16:creationId xmlns:a16="http://schemas.microsoft.com/office/drawing/2014/main" id="{2C1D3151-5F97-4860-B56C-C98BD62CC2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74895" y="1345036"/>
              <a:ext cx="5428610" cy="4210939"/>
            </a:xfrm>
            <a:prstGeom prst="rect">
              <a:avLst/>
            </a:prstGeom>
            <a:solidFill>
              <a:srgbClr val="FFFFFF"/>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3" name="Rectangle 22">
              <a:extLst>
                <a:ext uri="{FF2B5EF4-FFF2-40B4-BE49-F238E27FC236}">
                  <a16:creationId xmlns:a16="http://schemas.microsoft.com/office/drawing/2014/main" id="{DAD33695-C117-4AEE-9AF5-65F13C6CC3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74895" y="1345036"/>
              <a:ext cx="5428610" cy="4210939"/>
            </a:xfrm>
            <a:prstGeom prst="rect">
              <a:avLst/>
            </a:prstGeom>
            <a:solidFill>
              <a:schemeClr val="accent3">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sp useBgFill="1">
        <p:nvSpPr>
          <p:cNvPr id="25" name="Rectangle 24">
            <a:extLst>
              <a:ext uri="{FF2B5EF4-FFF2-40B4-BE49-F238E27FC236}">
                <a16:creationId xmlns:a16="http://schemas.microsoft.com/office/drawing/2014/main" id="{90A7F83A-9728-4030-8E45-9ECF1ABCCC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5529" y="1662586"/>
            <a:ext cx="3645192" cy="3396950"/>
          </a:xfrm>
          <a:prstGeom prst="rect">
            <a:avLst/>
          </a:prstGeom>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a:extLst>
              <a:ext uri="{FF2B5EF4-FFF2-40B4-BE49-F238E27FC236}">
                <a16:creationId xmlns:a16="http://schemas.microsoft.com/office/drawing/2014/main" id="{F0AF75C5-BD58-409F-A0D1-80A849CAA0D3}"/>
              </a:ext>
            </a:extLst>
          </p:cNvPr>
          <p:cNvSpPr>
            <a:spLocks noGrp="1"/>
          </p:cNvSpPr>
          <p:nvPr>
            <p:ph type="ctrTitle"/>
          </p:nvPr>
        </p:nvSpPr>
        <p:spPr>
          <a:xfrm>
            <a:off x="628650" y="2041130"/>
            <a:ext cx="3243482" cy="1962076"/>
          </a:xfrm>
        </p:spPr>
        <p:txBody>
          <a:bodyPr>
            <a:spAutoFit/>
          </a:bodyPr>
          <a:lstStyle/>
          <a:p>
            <a:r>
              <a:rPr lang="en-US" dirty="0"/>
              <a:t>Are You Ready?</a:t>
            </a:r>
          </a:p>
        </p:txBody>
      </p:sp>
      <p:sp>
        <p:nvSpPr>
          <p:cNvPr id="3" name="Subtitle 2">
            <a:extLst>
              <a:ext uri="{FF2B5EF4-FFF2-40B4-BE49-F238E27FC236}">
                <a16:creationId xmlns:a16="http://schemas.microsoft.com/office/drawing/2014/main" id="{4C70BE73-9EB6-4E96-871D-9556975962CA}"/>
              </a:ext>
            </a:extLst>
          </p:cNvPr>
          <p:cNvSpPr>
            <a:spLocks noGrp="1"/>
          </p:cNvSpPr>
          <p:nvPr>
            <p:ph type="subTitle" idx="1"/>
          </p:nvPr>
        </p:nvSpPr>
        <p:spPr>
          <a:xfrm>
            <a:off x="628650" y="4072262"/>
            <a:ext cx="3243482" cy="424732"/>
          </a:xfrm>
        </p:spPr>
        <p:txBody>
          <a:bodyPr>
            <a:spAutoFit/>
          </a:bodyPr>
          <a:lstStyle/>
          <a:p>
            <a:r>
              <a:rPr lang="en-US" sz="2400" dirty="0"/>
              <a:t>Luke 12:35-40</a:t>
            </a:r>
          </a:p>
        </p:txBody>
      </p:sp>
      <p:sp>
        <p:nvSpPr>
          <p:cNvPr id="27" name="Oval 26">
            <a:extLst>
              <a:ext uri="{FF2B5EF4-FFF2-40B4-BE49-F238E27FC236}">
                <a16:creationId xmlns:a16="http://schemas.microsoft.com/office/drawing/2014/main" id="{4D1A5E71-B6B6-486A-8CDC-C7ABD9B90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5726" y="4402725"/>
            <a:ext cx="239956" cy="239956"/>
          </a:xfrm>
          <a:prstGeom prst="ellipse">
            <a:avLst/>
          </a:pr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29" name="Oval 28">
            <a:extLst>
              <a:ext uri="{FF2B5EF4-FFF2-40B4-BE49-F238E27FC236}">
                <a16:creationId xmlns:a16="http://schemas.microsoft.com/office/drawing/2014/main" id="{8E44D629-6B8E-4D88-A77E-149C0ED034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5726" y="4402725"/>
            <a:ext cx="239956" cy="239956"/>
          </a:xfrm>
          <a:prstGeom prst="ellipse">
            <a:avLst/>
          </a:prstGeom>
          <a:solidFill>
            <a:schemeClr val="accent1">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Tree>
    <p:extLst>
      <p:ext uri="{BB962C8B-B14F-4D97-AF65-F5344CB8AC3E}">
        <p14:creationId xmlns:p14="http://schemas.microsoft.com/office/powerpoint/2010/main" val="2168340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5C858-0B79-43ED-B9E5-6211ECE5A8FE}"/>
              </a:ext>
            </a:extLst>
          </p:cNvPr>
          <p:cNvSpPr>
            <a:spLocks noGrp="1"/>
          </p:cNvSpPr>
          <p:nvPr>
            <p:ph type="title"/>
          </p:nvPr>
        </p:nvSpPr>
        <p:spPr>
          <a:xfrm>
            <a:off x="628650" y="525629"/>
            <a:ext cx="7886700" cy="646331"/>
          </a:xfrm>
        </p:spPr>
        <p:txBody>
          <a:bodyPr>
            <a:spAutoFit/>
          </a:bodyPr>
          <a:lstStyle/>
          <a:p>
            <a:r>
              <a:rPr lang="en-US" sz="4000" b="1" dirty="0"/>
              <a:t>Are You Ready For The Lord?</a:t>
            </a:r>
          </a:p>
        </p:txBody>
      </p:sp>
      <p:sp>
        <p:nvSpPr>
          <p:cNvPr id="3" name="Content Placeholder 2">
            <a:extLst>
              <a:ext uri="{FF2B5EF4-FFF2-40B4-BE49-F238E27FC236}">
                <a16:creationId xmlns:a16="http://schemas.microsoft.com/office/drawing/2014/main" id="{4684EA60-43D3-4D37-9825-3290903FC8B4}"/>
              </a:ext>
            </a:extLst>
          </p:cNvPr>
          <p:cNvSpPr>
            <a:spLocks noGrp="1"/>
          </p:cNvSpPr>
          <p:nvPr>
            <p:ph idx="1"/>
          </p:nvPr>
        </p:nvSpPr>
        <p:spPr>
          <a:xfrm>
            <a:off x="628650" y="1646512"/>
            <a:ext cx="7886700" cy="4619726"/>
          </a:xfrm>
        </p:spPr>
        <p:txBody>
          <a:bodyPr>
            <a:spAutoFit/>
          </a:bodyPr>
          <a:lstStyle/>
          <a:p>
            <a:pPr marL="0" indent="0">
              <a:spcAft>
                <a:spcPts val="600"/>
              </a:spcAft>
              <a:buNone/>
            </a:pPr>
            <a:r>
              <a:rPr lang="en-US" sz="3200" i="1" dirty="0"/>
              <a:t>“</a:t>
            </a:r>
            <a:r>
              <a:rPr lang="en-US" sz="3200" b="1" i="1" dirty="0"/>
              <a:t>Be dressed in readiness</a:t>
            </a:r>
            <a:r>
              <a:rPr lang="en-US" sz="3200" i="1" dirty="0"/>
              <a:t> …”</a:t>
            </a:r>
            <a:r>
              <a:rPr lang="en-US" sz="3200" dirty="0"/>
              <a:t> (Luke 12:35; </a:t>
            </a:r>
            <a:br>
              <a:rPr lang="en-US" sz="3200" dirty="0"/>
            </a:br>
            <a:r>
              <a:rPr lang="en-US" sz="3200" dirty="0"/>
              <a:t>cf. Matthew 24:42-44; 25:10)</a:t>
            </a:r>
          </a:p>
          <a:p>
            <a:pPr>
              <a:spcAft>
                <a:spcPts val="600"/>
              </a:spcAft>
            </a:pPr>
            <a:r>
              <a:rPr lang="en-US" sz="3200" dirty="0"/>
              <a:t>Literally </a:t>
            </a:r>
            <a:r>
              <a:rPr lang="en-US" sz="3200" i="1" dirty="0"/>
              <a:t>“</a:t>
            </a:r>
            <a:r>
              <a:rPr lang="en-US" sz="3200" b="1" i="1" dirty="0"/>
              <a:t>let your loins be girded</a:t>
            </a:r>
            <a:r>
              <a:rPr lang="en-US" sz="3200" i="1" dirty="0"/>
              <a:t>.”</a:t>
            </a:r>
            <a:r>
              <a:rPr lang="en-US" sz="3200" dirty="0"/>
              <a:t> Be ready to go! (cf. Exodus 12:11)</a:t>
            </a:r>
          </a:p>
          <a:p>
            <a:pPr marL="0" indent="0">
              <a:spcAft>
                <a:spcPts val="600"/>
              </a:spcAft>
              <a:buNone/>
            </a:pPr>
            <a:r>
              <a:rPr lang="en-US" sz="3200" dirty="0"/>
              <a:t>The gospel of Jesus Christ is to make us ready! (Luke 1:17; Revelation 19:7)</a:t>
            </a:r>
          </a:p>
          <a:p>
            <a:pPr marL="0" indent="0">
              <a:spcAft>
                <a:spcPts val="600"/>
              </a:spcAft>
              <a:buNone/>
            </a:pPr>
            <a:r>
              <a:rPr lang="en-US" sz="3200" dirty="0"/>
              <a:t>How we become ready for the Lord’s coming depends on how ready we are for a number of other things.</a:t>
            </a:r>
          </a:p>
        </p:txBody>
      </p:sp>
    </p:spTree>
    <p:extLst>
      <p:ext uri="{BB962C8B-B14F-4D97-AF65-F5344CB8AC3E}">
        <p14:creationId xmlns:p14="http://schemas.microsoft.com/office/powerpoint/2010/main" val="175753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5C858-0B79-43ED-B9E5-6211ECE5A8FE}"/>
              </a:ext>
            </a:extLst>
          </p:cNvPr>
          <p:cNvSpPr>
            <a:spLocks noGrp="1"/>
          </p:cNvSpPr>
          <p:nvPr>
            <p:ph type="title"/>
          </p:nvPr>
        </p:nvSpPr>
        <p:spPr>
          <a:xfrm>
            <a:off x="628649" y="497348"/>
            <a:ext cx="8411655" cy="646331"/>
          </a:xfrm>
        </p:spPr>
        <p:txBody>
          <a:bodyPr wrap="square">
            <a:spAutoFit/>
          </a:bodyPr>
          <a:lstStyle/>
          <a:p>
            <a:r>
              <a:rPr lang="en-US" sz="4000" b="1" dirty="0"/>
              <a:t>Are You Ready To Defend Your Hope?</a:t>
            </a:r>
          </a:p>
        </p:txBody>
      </p:sp>
      <p:sp>
        <p:nvSpPr>
          <p:cNvPr id="3" name="Content Placeholder 2">
            <a:extLst>
              <a:ext uri="{FF2B5EF4-FFF2-40B4-BE49-F238E27FC236}">
                <a16:creationId xmlns:a16="http://schemas.microsoft.com/office/drawing/2014/main" id="{4684EA60-43D3-4D37-9825-3290903FC8B4}"/>
              </a:ext>
            </a:extLst>
          </p:cNvPr>
          <p:cNvSpPr>
            <a:spLocks noGrp="1"/>
          </p:cNvSpPr>
          <p:nvPr>
            <p:ph idx="1"/>
          </p:nvPr>
        </p:nvSpPr>
        <p:spPr>
          <a:xfrm>
            <a:off x="590942" y="1552245"/>
            <a:ext cx="7886700" cy="4806444"/>
          </a:xfrm>
        </p:spPr>
        <p:txBody>
          <a:bodyPr>
            <a:spAutoFit/>
          </a:bodyPr>
          <a:lstStyle/>
          <a:p>
            <a:pPr marL="0" indent="0">
              <a:spcAft>
                <a:spcPts val="600"/>
              </a:spcAft>
              <a:buNone/>
            </a:pPr>
            <a:r>
              <a:rPr lang="en-US" sz="3200" b="1" dirty="0"/>
              <a:t>1 Peter 3:15</a:t>
            </a:r>
            <a:r>
              <a:rPr lang="en-US" sz="3200" dirty="0"/>
              <a:t>; </a:t>
            </a:r>
            <a:r>
              <a:rPr lang="en-US" sz="3200" i="1" dirty="0"/>
              <a:t>“But sanctify Christ as Lord in your hearts, </a:t>
            </a:r>
            <a:r>
              <a:rPr lang="en-US" sz="3200" b="1" i="1" dirty="0"/>
              <a:t>always being ready to make a defense </a:t>
            </a:r>
            <a:r>
              <a:rPr lang="en-US" sz="3200" i="1" dirty="0"/>
              <a:t>to everyone who asks you to give an account for the hope that is in you, yet with gentleness and reverence.”</a:t>
            </a:r>
          </a:p>
          <a:p>
            <a:r>
              <a:rPr lang="en-US" sz="3200" dirty="0"/>
              <a:t>Readiness to defend comes through diligent study and consideration of the evidence.</a:t>
            </a:r>
          </a:p>
          <a:p>
            <a:r>
              <a:rPr lang="en-US" sz="3200" i="1" dirty="0"/>
              <a:t>“</a:t>
            </a:r>
            <a:r>
              <a:rPr lang="en-US" sz="3200" b="1" i="1" dirty="0"/>
              <a:t>Defense</a:t>
            </a:r>
            <a:r>
              <a:rPr lang="en-US" sz="3200" i="1" dirty="0"/>
              <a:t>” </a:t>
            </a:r>
            <a:r>
              <a:rPr lang="en-US" sz="3200" dirty="0"/>
              <a:t>from the Greek word </a:t>
            </a:r>
            <a:r>
              <a:rPr lang="en-US" sz="3200" i="1" dirty="0"/>
              <a:t>apologia</a:t>
            </a:r>
            <a:r>
              <a:rPr lang="en-US" sz="3200" dirty="0"/>
              <a:t> which refers to a speech made in defense. “Apologetics” (Philippians 1:7, 16)</a:t>
            </a:r>
          </a:p>
        </p:txBody>
      </p:sp>
    </p:spTree>
    <p:extLst>
      <p:ext uri="{BB962C8B-B14F-4D97-AF65-F5344CB8AC3E}">
        <p14:creationId xmlns:p14="http://schemas.microsoft.com/office/powerpoint/2010/main" val="883663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5C858-0B79-43ED-B9E5-6211ECE5A8FE}"/>
              </a:ext>
            </a:extLst>
          </p:cNvPr>
          <p:cNvSpPr>
            <a:spLocks noGrp="1"/>
          </p:cNvSpPr>
          <p:nvPr>
            <p:ph type="title"/>
          </p:nvPr>
        </p:nvSpPr>
        <p:spPr>
          <a:xfrm>
            <a:off x="537329" y="487921"/>
            <a:ext cx="8531257" cy="646331"/>
          </a:xfrm>
        </p:spPr>
        <p:txBody>
          <a:bodyPr wrap="square">
            <a:spAutoFit/>
          </a:bodyPr>
          <a:lstStyle/>
          <a:p>
            <a:r>
              <a:rPr lang="en-US" sz="4000" b="1" dirty="0"/>
              <a:t>Are You Ready To Preach The Gospel?</a:t>
            </a:r>
          </a:p>
        </p:txBody>
      </p:sp>
      <p:sp>
        <p:nvSpPr>
          <p:cNvPr id="3" name="Content Placeholder 2">
            <a:extLst>
              <a:ext uri="{FF2B5EF4-FFF2-40B4-BE49-F238E27FC236}">
                <a16:creationId xmlns:a16="http://schemas.microsoft.com/office/drawing/2014/main" id="{4684EA60-43D3-4D37-9825-3290903FC8B4}"/>
              </a:ext>
            </a:extLst>
          </p:cNvPr>
          <p:cNvSpPr>
            <a:spLocks noGrp="1"/>
          </p:cNvSpPr>
          <p:nvPr>
            <p:ph idx="1"/>
          </p:nvPr>
        </p:nvSpPr>
        <p:spPr>
          <a:xfrm>
            <a:off x="628650" y="1382567"/>
            <a:ext cx="7886700" cy="5062924"/>
          </a:xfrm>
        </p:spPr>
        <p:txBody>
          <a:bodyPr>
            <a:spAutoFit/>
          </a:bodyPr>
          <a:lstStyle/>
          <a:p>
            <a:pPr marL="0" indent="0">
              <a:spcAft>
                <a:spcPts val="600"/>
              </a:spcAft>
              <a:buNone/>
            </a:pPr>
            <a:r>
              <a:rPr lang="en-US" sz="3200" b="1" dirty="0"/>
              <a:t>Romans 1:15</a:t>
            </a:r>
            <a:r>
              <a:rPr lang="en-US" sz="3200" dirty="0"/>
              <a:t>, </a:t>
            </a:r>
            <a:r>
              <a:rPr lang="en-US" sz="3200" i="1" dirty="0"/>
              <a:t>“So, as much as in me is</a:t>
            </a:r>
            <a:r>
              <a:rPr lang="en-US" sz="3200" b="1" i="1" dirty="0"/>
              <a:t>, I am ready to preach the gospel </a:t>
            </a:r>
            <a:r>
              <a:rPr lang="en-US" sz="3200" i="1" dirty="0"/>
              <a:t>to you also that are in Rome.” </a:t>
            </a:r>
            <a:r>
              <a:rPr lang="en-US" sz="3200" b="1" dirty="0"/>
              <a:t>(ASV)</a:t>
            </a:r>
          </a:p>
          <a:p>
            <a:pPr marL="0" indent="0">
              <a:spcAft>
                <a:spcPts val="600"/>
              </a:spcAft>
              <a:buNone/>
            </a:pPr>
            <a:r>
              <a:rPr lang="en-US" sz="3200" dirty="0"/>
              <a:t>Similar to being ready to defend, are we now ready to share the good news of the gospel?</a:t>
            </a:r>
          </a:p>
          <a:p>
            <a:pPr marL="0" indent="0">
              <a:spcAft>
                <a:spcPts val="600"/>
              </a:spcAft>
              <a:buNone/>
            </a:pPr>
            <a:r>
              <a:rPr lang="en-US" sz="3200" i="1" dirty="0"/>
              <a:t>“Ezra went up from Babylon, and he was a scribe </a:t>
            </a:r>
            <a:r>
              <a:rPr lang="en-US" sz="3200" b="1" i="1" dirty="0"/>
              <a:t>skilled in the law of Moses</a:t>
            </a:r>
            <a:r>
              <a:rPr lang="en-US" sz="3200" i="1" dirty="0"/>
              <a:t> …”</a:t>
            </a:r>
            <a:br>
              <a:rPr lang="en-US" sz="3200" i="1" dirty="0"/>
            </a:br>
            <a:r>
              <a:rPr lang="en-US" sz="3200" dirty="0"/>
              <a:t>(Ezra 7:6; cf. Acts 18:24)</a:t>
            </a:r>
          </a:p>
          <a:p>
            <a:pPr marL="0" indent="0">
              <a:spcAft>
                <a:spcPts val="600"/>
              </a:spcAft>
              <a:buNone/>
            </a:pPr>
            <a:r>
              <a:rPr lang="en-US" sz="3200" dirty="0"/>
              <a:t>It takes time to get ready! (2 Timothy 2:15;</a:t>
            </a:r>
            <a:br>
              <a:rPr lang="en-US" sz="3200" dirty="0"/>
            </a:br>
            <a:r>
              <a:rPr lang="en-US" sz="3200" dirty="0"/>
              <a:t>Hebrews 5:12)</a:t>
            </a:r>
          </a:p>
        </p:txBody>
      </p:sp>
    </p:spTree>
    <p:extLst>
      <p:ext uri="{BB962C8B-B14F-4D97-AF65-F5344CB8AC3E}">
        <p14:creationId xmlns:p14="http://schemas.microsoft.com/office/powerpoint/2010/main" val="700693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5C858-0B79-43ED-B9E5-6211ECE5A8FE}"/>
              </a:ext>
            </a:extLst>
          </p:cNvPr>
          <p:cNvSpPr>
            <a:spLocks noGrp="1"/>
          </p:cNvSpPr>
          <p:nvPr>
            <p:ph type="title"/>
          </p:nvPr>
        </p:nvSpPr>
        <p:spPr>
          <a:xfrm>
            <a:off x="628650" y="497348"/>
            <a:ext cx="7886700" cy="646331"/>
          </a:xfrm>
        </p:spPr>
        <p:txBody>
          <a:bodyPr>
            <a:spAutoFit/>
          </a:bodyPr>
          <a:lstStyle/>
          <a:p>
            <a:r>
              <a:rPr lang="en-US" sz="4000" b="1" dirty="0"/>
              <a:t>Are You Ready To Serve Others?</a:t>
            </a:r>
          </a:p>
        </p:txBody>
      </p:sp>
      <p:sp>
        <p:nvSpPr>
          <p:cNvPr id="3" name="Content Placeholder 2">
            <a:extLst>
              <a:ext uri="{FF2B5EF4-FFF2-40B4-BE49-F238E27FC236}">
                <a16:creationId xmlns:a16="http://schemas.microsoft.com/office/drawing/2014/main" id="{4684EA60-43D3-4D37-9825-3290903FC8B4}"/>
              </a:ext>
            </a:extLst>
          </p:cNvPr>
          <p:cNvSpPr>
            <a:spLocks noGrp="1"/>
          </p:cNvSpPr>
          <p:nvPr>
            <p:ph idx="1"/>
          </p:nvPr>
        </p:nvSpPr>
        <p:spPr>
          <a:xfrm>
            <a:off x="628650" y="1391987"/>
            <a:ext cx="7886700" cy="5062924"/>
          </a:xfrm>
        </p:spPr>
        <p:txBody>
          <a:bodyPr>
            <a:spAutoFit/>
          </a:bodyPr>
          <a:lstStyle/>
          <a:p>
            <a:pPr marL="0" indent="0">
              <a:spcAft>
                <a:spcPts val="600"/>
              </a:spcAft>
              <a:buNone/>
            </a:pPr>
            <a:r>
              <a:rPr lang="en-US" sz="3200" b="1" dirty="0"/>
              <a:t>Titus 3:1</a:t>
            </a:r>
            <a:r>
              <a:rPr lang="en-US" sz="3200" dirty="0"/>
              <a:t>, </a:t>
            </a:r>
            <a:r>
              <a:rPr lang="en-US" sz="3200" i="1" dirty="0"/>
              <a:t>“Remind them to be subject to rulers, to authorities, to be obedient, </a:t>
            </a:r>
            <a:r>
              <a:rPr lang="en-US" sz="3200" b="1" i="1" dirty="0"/>
              <a:t>to be ready for every good deed </a:t>
            </a:r>
            <a:r>
              <a:rPr lang="en-US" sz="3200" i="1" dirty="0"/>
              <a:t>…”</a:t>
            </a:r>
          </a:p>
          <a:p>
            <a:pPr marL="0" indent="0">
              <a:spcAft>
                <a:spcPts val="600"/>
              </a:spcAft>
              <a:buNone/>
            </a:pPr>
            <a:r>
              <a:rPr lang="en-US" sz="3200" dirty="0"/>
              <a:t>Jesus anticipated those not ready to serve in Matthew 25:44, </a:t>
            </a:r>
            <a:r>
              <a:rPr lang="en-US" sz="3200" i="1" dirty="0"/>
              <a:t>“… when did we see You …?”</a:t>
            </a:r>
          </a:p>
          <a:p>
            <a:pPr marL="0" indent="0">
              <a:spcAft>
                <a:spcPts val="600"/>
              </a:spcAft>
              <a:buNone/>
            </a:pPr>
            <a:r>
              <a:rPr lang="en-US" sz="3200" dirty="0"/>
              <a:t>Our heart is to be prepared with humility, mercy, and compassion. (Colossians 3:12; Philippians 2:3)</a:t>
            </a:r>
          </a:p>
          <a:p>
            <a:pPr marL="0" indent="0">
              <a:spcAft>
                <a:spcPts val="600"/>
              </a:spcAft>
              <a:buNone/>
            </a:pPr>
            <a:r>
              <a:rPr lang="en-US" sz="3200" dirty="0"/>
              <a:t>Being ready is to be opportunistic (Galatians 6:9-10)</a:t>
            </a:r>
          </a:p>
        </p:txBody>
      </p:sp>
    </p:spTree>
    <p:extLst>
      <p:ext uri="{BB962C8B-B14F-4D97-AF65-F5344CB8AC3E}">
        <p14:creationId xmlns:p14="http://schemas.microsoft.com/office/powerpoint/2010/main" val="538929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5C858-0B79-43ED-B9E5-6211ECE5A8FE}"/>
              </a:ext>
            </a:extLst>
          </p:cNvPr>
          <p:cNvSpPr>
            <a:spLocks noGrp="1"/>
          </p:cNvSpPr>
          <p:nvPr>
            <p:ph type="title"/>
          </p:nvPr>
        </p:nvSpPr>
        <p:spPr>
          <a:xfrm>
            <a:off x="433641" y="535056"/>
            <a:ext cx="8700936" cy="646331"/>
          </a:xfrm>
        </p:spPr>
        <p:txBody>
          <a:bodyPr wrap="square">
            <a:spAutoFit/>
          </a:bodyPr>
          <a:lstStyle/>
          <a:p>
            <a:r>
              <a:rPr lang="en-US" sz="3900" b="1" dirty="0"/>
              <a:t>Are You Ready To Suffer As A Christian?</a:t>
            </a:r>
          </a:p>
        </p:txBody>
      </p:sp>
      <p:sp>
        <p:nvSpPr>
          <p:cNvPr id="3" name="Content Placeholder 2">
            <a:extLst>
              <a:ext uri="{FF2B5EF4-FFF2-40B4-BE49-F238E27FC236}">
                <a16:creationId xmlns:a16="http://schemas.microsoft.com/office/drawing/2014/main" id="{4684EA60-43D3-4D37-9825-3290903FC8B4}"/>
              </a:ext>
            </a:extLst>
          </p:cNvPr>
          <p:cNvSpPr>
            <a:spLocks noGrp="1"/>
          </p:cNvSpPr>
          <p:nvPr>
            <p:ph idx="1"/>
          </p:nvPr>
        </p:nvSpPr>
        <p:spPr>
          <a:xfrm>
            <a:off x="628650" y="1825625"/>
            <a:ext cx="7886700" cy="4619726"/>
          </a:xfrm>
        </p:spPr>
        <p:txBody>
          <a:bodyPr>
            <a:spAutoFit/>
          </a:bodyPr>
          <a:lstStyle/>
          <a:p>
            <a:pPr marL="0" indent="0">
              <a:spcAft>
                <a:spcPts val="600"/>
              </a:spcAft>
              <a:buNone/>
            </a:pPr>
            <a:r>
              <a:rPr lang="en-US" sz="3200" dirty="0"/>
              <a:t>Acts 21:13, </a:t>
            </a:r>
            <a:r>
              <a:rPr lang="en-US" sz="3200" i="1" dirty="0"/>
              <a:t>“Then Paul answered, ‘What are you doing, weeping and breaking my heart? For </a:t>
            </a:r>
            <a:r>
              <a:rPr lang="en-US" sz="3200" b="1" i="1" dirty="0"/>
              <a:t>I am ready not only to be bound, but even to die </a:t>
            </a:r>
            <a:r>
              <a:rPr lang="en-US" sz="3200" i="1" dirty="0"/>
              <a:t>at Jerusalem for the name of the Lord Jesus.’”</a:t>
            </a:r>
          </a:p>
          <a:p>
            <a:pPr>
              <a:spcAft>
                <a:spcPts val="600"/>
              </a:spcAft>
            </a:pPr>
            <a:r>
              <a:rPr lang="en-US" sz="3200" dirty="0"/>
              <a:t>Don’t be surprised! (1 Peter 4:12)</a:t>
            </a:r>
          </a:p>
          <a:p>
            <a:pPr marL="0" indent="0">
              <a:spcAft>
                <a:spcPts val="600"/>
              </a:spcAft>
              <a:buNone/>
            </a:pPr>
            <a:r>
              <a:rPr lang="en-US" sz="3200" dirty="0"/>
              <a:t>Our opposition will challenge our readiness! </a:t>
            </a:r>
            <a:br>
              <a:rPr lang="en-US" sz="3200" dirty="0"/>
            </a:br>
            <a:r>
              <a:rPr lang="en-US" sz="3200" dirty="0"/>
              <a:t>(Daniel 3:15)</a:t>
            </a:r>
          </a:p>
          <a:p>
            <a:pPr marL="0" indent="0">
              <a:spcAft>
                <a:spcPts val="600"/>
              </a:spcAft>
              <a:buNone/>
            </a:pPr>
            <a:r>
              <a:rPr lang="en-US" sz="3200" dirty="0"/>
              <a:t>Will our faith stand? (Luke 22:33)</a:t>
            </a:r>
          </a:p>
        </p:txBody>
      </p:sp>
    </p:spTree>
    <p:extLst>
      <p:ext uri="{BB962C8B-B14F-4D97-AF65-F5344CB8AC3E}">
        <p14:creationId xmlns:p14="http://schemas.microsoft.com/office/powerpoint/2010/main" val="77282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5C858-0B79-43ED-B9E5-6211ECE5A8FE}"/>
              </a:ext>
            </a:extLst>
          </p:cNvPr>
          <p:cNvSpPr>
            <a:spLocks noGrp="1"/>
          </p:cNvSpPr>
          <p:nvPr>
            <p:ph type="title"/>
          </p:nvPr>
        </p:nvSpPr>
        <p:spPr>
          <a:xfrm>
            <a:off x="628650" y="487921"/>
            <a:ext cx="7886700" cy="646331"/>
          </a:xfrm>
        </p:spPr>
        <p:txBody>
          <a:bodyPr>
            <a:spAutoFit/>
          </a:bodyPr>
          <a:lstStyle/>
          <a:p>
            <a:r>
              <a:rPr lang="en-US" sz="4000" b="1" dirty="0"/>
              <a:t>Are You Ready To Obey?</a:t>
            </a:r>
          </a:p>
        </p:txBody>
      </p:sp>
      <p:sp>
        <p:nvSpPr>
          <p:cNvPr id="3" name="Content Placeholder 2">
            <a:extLst>
              <a:ext uri="{FF2B5EF4-FFF2-40B4-BE49-F238E27FC236}">
                <a16:creationId xmlns:a16="http://schemas.microsoft.com/office/drawing/2014/main" id="{4684EA60-43D3-4D37-9825-3290903FC8B4}"/>
              </a:ext>
            </a:extLst>
          </p:cNvPr>
          <p:cNvSpPr>
            <a:spLocks noGrp="1"/>
          </p:cNvSpPr>
          <p:nvPr>
            <p:ph idx="1"/>
          </p:nvPr>
        </p:nvSpPr>
        <p:spPr>
          <a:xfrm>
            <a:off x="628650" y="1825625"/>
            <a:ext cx="7886700" cy="3996992"/>
          </a:xfrm>
        </p:spPr>
        <p:txBody>
          <a:bodyPr>
            <a:spAutoFit/>
          </a:bodyPr>
          <a:lstStyle/>
          <a:p>
            <a:pPr marL="0" indent="0">
              <a:spcAft>
                <a:spcPts val="600"/>
              </a:spcAft>
              <a:buNone/>
            </a:pPr>
            <a:r>
              <a:rPr lang="en-US" sz="3200" dirty="0"/>
              <a:t>Luke 12:47, </a:t>
            </a:r>
            <a:r>
              <a:rPr lang="en-US" sz="3200" i="1" dirty="0"/>
              <a:t>“And that slave who knew his master’s will and </a:t>
            </a:r>
            <a:r>
              <a:rPr lang="en-US" sz="3200" b="1" i="1" dirty="0"/>
              <a:t>did not get ready or act in accord with his will</a:t>
            </a:r>
            <a:r>
              <a:rPr lang="en-US" sz="3200" i="1" dirty="0"/>
              <a:t>, will receive many lashes.”</a:t>
            </a:r>
          </a:p>
          <a:p>
            <a:pPr marL="0" indent="0">
              <a:spcAft>
                <a:spcPts val="600"/>
              </a:spcAft>
              <a:buNone/>
            </a:pPr>
            <a:r>
              <a:rPr lang="en-US" sz="3200" dirty="0"/>
              <a:t>Are we ready to act upon the words of our Lord? (Matthew 7:25-27)</a:t>
            </a:r>
          </a:p>
          <a:p>
            <a:pPr marL="0" indent="0">
              <a:spcAft>
                <a:spcPts val="600"/>
              </a:spcAft>
              <a:buNone/>
            </a:pPr>
            <a:r>
              <a:rPr lang="en-US" sz="3200" dirty="0"/>
              <a:t>Having heard the truth, are we ready to believe, confess, repent, and be baptized?</a:t>
            </a:r>
          </a:p>
        </p:txBody>
      </p:sp>
    </p:spTree>
    <p:extLst>
      <p:ext uri="{BB962C8B-B14F-4D97-AF65-F5344CB8AC3E}">
        <p14:creationId xmlns:p14="http://schemas.microsoft.com/office/powerpoint/2010/main" val="3926378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unkyShapesVTI">
  <a:themeElements>
    <a:clrScheme name="AnalogousFromDarkSeedLeftStep">
      <a:dk1>
        <a:srgbClr val="000000"/>
      </a:dk1>
      <a:lt1>
        <a:srgbClr val="FFFFFF"/>
      </a:lt1>
      <a:dk2>
        <a:srgbClr val="301B27"/>
      </a:dk2>
      <a:lt2>
        <a:srgbClr val="F0F3F3"/>
      </a:lt2>
      <a:accent1>
        <a:srgbClr val="E7294C"/>
      </a:accent1>
      <a:accent2>
        <a:srgbClr val="D51789"/>
      </a:accent2>
      <a:accent3>
        <a:srgbClr val="E329E7"/>
      </a:accent3>
      <a:accent4>
        <a:srgbClr val="8317D5"/>
      </a:accent4>
      <a:accent5>
        <a:srgbClr val="4529E7"/>
      </a:accent5>
      <a:accent6>
        <a:srgbClr val="174AD5"/>
      </a:accent6>
      <a:hlink>
        <a:srgbClr val="7956C6"/>
      </a:hlink>
      <a:folHlink>
        <a:srgbClr val="7F7F7F"/>
      </a:folHlink>
    </a:clrScheme>
    <a:fontScheme name="Source Sans Pro">
      <a:majorFont>
        <a:latin typeface="Source Sans Pro"/>
        <a:ea typeface=""/>
        <a:cs typeface=""/>
      </a:majorFont>
      <a:minorFont>
        <a:latin typeface="Source Sans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unkyShapesVTI" id="{A7F40C41-3FB2-45B0-B0D6-DFB7FDD9B7AD}" vid="{C49381A0-09CD-46EE-B141-E2CDD87ABFE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219</TotalTime>
  <Words>1167</Words>
  <Application>Microsoft Office PowerPoint</Application>
  <PresentationFormat>On-screen Show (4:3)</PresentationFormat>
  <Paragraphs>82</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Source Sans Pro</vt:lpstr>
      <vt:lpstr>FunkyShapesVTI</vt:lpstr>
      <vt:lpstr>Are You Ready?</vt:lpstr>
      <vt:lpstr>Are You Ready For The Lord?</vt:lpstr>
      <vt:lpstr>Are You Ready To Defend Your Hope?</vt:lpstr>
      <vt:lpstr>Are You Ready To Preach The Gospel?</vt:lpstr>
      <vt:lpstr>Are You Ready To Serve Others?</vt:lpstr>
      <vt:lpstr>Are You Ready To Suffer As A Christian?</vt:lpstr>
      <vt:lpstr>Are You Ready To Obey?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Are You Ready?</dc:title>
  <dc:creator>Chris Simmons</dc:creator>
  <cp:lastModifiedBy>Richard Lidh</cp:lastModifiedBy>
  <cp:revision>18</cp:revision>
  <cp:lastPrinted>2020-11-08T02:16:48Z</cp:lastPrinted>
  <dcterms:created xsi:type="dcterms:W3CDTF">2020-11-07T22:25:10Z</dcterms:created>
  <dcterms:modified xsi:type="dcterms:W3CDTF">2020-11-08T02:16:51Z</dcterms:modified>
</cp:coreProperties>
</file>